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7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20F639-71AB-4A8C-AC75-9E71B27F3B8B}" v="65" dt="2025-01-31T18:11:16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 Weston" userId="64defee3-3ed9-4b33-8a18-5830e2d23ee2" providerId="ADAL" clId="{76644602-7A23-482E-8F4F-0FD78D69F14B}"/>
    <pc:docChg chg="undo custSel modSld">
      <pc:chgData name="Jo Weston" userId="64defee3-3ed9-4b33-8a18-5830e2d23ee2" providerId="ADAL" clId="{76644602-7A23-482E-8F4F-0FD78D69F14B}" dt="2025-01-03T19:06:10.678" v="161" actId="20577"/>
      <pc:docMkLst>
        <pc:docMk/>
      </pc:docMkLst>
      <pc:sldChg chg="modSp">
        <pc:chgData name="Jo Weston" userId="64defee3-3ed9-4b33-8a18-5830e2d23ee2" providerId="ADAL" clId="{76644602-7A23-482E-8F4F-0FD78D69F14B}" dt="2025-01-03T18:46:06.900" v="97"/>
        <pc:sldMkLst>
          <pc:docMk/>
          <pc:sldMk cId="941654994" sldId="257"/>
        </pc:sldMkLst>
        <pc:graphicFrameChg chg="mod">
          <ac:chgData name="Jo Weston" userId="64defee3-3ed9-4b33-8a18-5830e2d23ee2" providerId="ADAL" clId="{76644602-7A23-482E-8F4F-0FD78D69F14B}" dt="2025-01-03T18:46:06.900" v="97"/>
          <ac:graphicFrameMkLst>
            <pc:docMk/>
            <pc:sldMk cId="941654994" sldId="257"/>
            <ac:graphicFrameMk id="4" creationId="{BDCD2061-4A42-0975-77C8-38B4630CBF15}"/>
          </ac:graphicFrameMkLst>
        </pc:graphicFrameChg>
      </pc:sldChg>
      <pc:sldChg chg="modSp">
        <pc:chgData name="Jo Weston" userId="64defee3-3ed9-4b33-8a18-5830e2d23ee2" providerId="ADAL" clId="{76644602-7A23-482E-8F4F-0FD78D69F14B}" dt="2025-01-03T19:06:10.678" v="161" actId="20577"/>
        <pc:sldMkLst>
          <pc:docMk/>
          <pc:sldMk cId="2183391417" sldId="259"/>
        </pc:sldMkLst>
        <pc:graphicFrameChg chg="mod">
          <ac:chgData name="Jo Weston" userId="64defee3-3ed9-4b33-8a18-5830e2d23ee2" providerId="ADAL" clId="{76644602-7A23-482E-8F4F-0FD78D69F14B}" dt="2025-01-03T19:06:10.678" v="161" actId="20577"/>
          <ac:graphicFrameMkLst>
            <pc:docMk/>
            <pc:sldMk cId="2183391417" sldId="259"/>
            <ac:graphicFrameMk id="4" creationId="{BDCD2061-4A42-0975-77C8-38B4630CBF15}"/>
          </ac:graphicFrameMkLst>
        </pc:graphicFrameChg>
      </pc:sldChg>
      <pc:sldChg chg="addSp delSp modSp mod">
        <pc:chgData name="Jo Weston" userId="64defee3-3ed9-4b33-8a18-5830e2d23ee2" providerId="ADAL" clId="{76644602-7A23-482E-8F4F-0FD78D69F14B}" dt="2025-01-03T19:03:13.419" v="121"/>
        <pc:sldMkLst>
          <pc:docMk/>
          <pc:sldMk cId="1424703580" sldId="260"/>
        </pc:sldMkLst>
        <pc:spChg chg="add del mod">
          <ac:chgData name="Jo Weston" userId="64defee3-3ed9-4b33-8a18-5830e2d23ee2" providerId="ADAL" clId="{76644602-7A23-482E-8F4F-0FD78D69F14B}" dt="2025-01-03T18:37:22.769" v="3" actId="478"/>
          <ac:spMkLst>
            <pc:docMk/>
            <pc:sldMk cId="1424703580" sldId="260"/>
            <ac:spMk id="5" creationId="{F477DAC8-0F2F-7C8C-93B2-8AC1AC369F5E}"/>
          </ac:spMkLst>
        </pc:spChg>
        <pc:graphicFrameChg chg="mod">
          <ac:chgData name="Jo Weston" userId="64defee3-3ed9-4b33-8a18-5830e2d23ee2" providerId="ADAL" clId="{76644602-7A23-482E-8F4F-0FD78D69F14B}" dt="2025-01-03T19:03:13.419" v="121"/>
          <ac:graphicFrameMkLst>
            <pc:docMk/>
            <pc:sldMk cId="1424703580" sldId="260"/>
            <ac:graphicFrameMk id="4" creationId="{993E5FAB-BEDA-5219-3C2F-63823E91DF1F}"/>
          </ac:graphicFrameMkLst>
        </pc:graphicFrameChg>
      </pc:sldChg>
    </pc:docChg>
  </pc:docChgLst>
  <pc:docChgLst>
    <pc:chgData name="Jo Weston" userId="S::jo.weston@stalbans.gov.uk::64defee3-3ed9-4b33-8a18-5830e2d23ee2" providerId="AD" clId="Web-{EDAB7417-D029-B5D6-D4ED-D35FE5618994}"/>
    <pc:docChg chg="modSld">
      <pc:chgData name="Jo Weston" userId="S::jo.weston@stalbans.gov.uk::64defee3-3ed9-4b33-8a18-5830e2d23ee2" providerId="AD" clId="Web-{EDAB7417-D029-B5D6-D4ED-D35FE5618994}" dt="2025-01-03T15:24:32.843" v="13" actId="20577"/>
      <pc:docMkLst>
        <pc:docMk/>
      </pc:docMkLst>
      <pc:sldChg chg="modSp">
        <pc:chgData name="Jo Weston" userId="S::jo.weston@stalbans.gov.uk::64defee3-3ed9-4b33-8a18-5830e2d23ee2" providerId="AD" clId="Web-{EDAB7417-D029-B5D6-D4ED-D35FE5618994}" dt="2025-01-03T15:24:32.843" v="13" actId="20577"/>
        <pc:sldMkLst>
          <pc:docMk/>
          <pc:sldMk cId="1424703580" sldId="260"/>
        </pc:sldMkLst>
        <pc:graphicFrameChg chg="modGraphic">
          <ac:chgData name="Jo Weston" userId="S::jo.weston@stalbans.gov.uk::64defee3-3ed9-4b33-8a18-5830e2d23ee2" providerId="AD" clId="Web-{EDAB7417-D029-B5D6-D4ED-D35FE5618994}" dt="2025-01-03T15:24:32.843" v="13" actId="20577"/>
          <ac:graphicFrameMkLst>
            <pc:docMk/>
            <pc:sldMk cId="1424703580" sldId="260"/>
            <ac:graphicFrameMk id="4" creationId="{993E5FAB-BEDA-5219-3C2F-63823E91DF1F}"/>
          </ac:graphicFrameMkLst>
        </pc:graphicFrameChg>
      </pc:sldChg>
    </pc:docChg>
  </pc:docChgLst>
  <pc:docChgLst>
    <pc:chgData name="Jo Weston" userId="64defee3-3ed9-4b33-8a18-5830e2d23ee2" providerId="ADAL" clId="{9897DC08-1FBA-4FED-A77B-F338A3383E8F}"/>
    <pc:docChg chg="modSld">
      <pc:chgData name="Jo Weston" userId="64defee3-3ed9-4b33-8a18-5830e2d23ee2" providerId="ADAL" clId="{9897DC08-1FBA-4FED-A77B-F338A3383E8F}" dt="2025-01-20T12:10:05.370" v="1"/>
      <pc:docMkLst>
        <pc:docMk/>
      </pc:docMkLst>
      <pc:sldChg chg="modSp">
        <pc:chgData name="Jo Weston" userId="64defee3-3ed9-4b33-8a18-5830e2d23ee2" providerId="ADAL" clId="{9897DC08-1FBA-4FED-A77B-F338A3383E8F}" dt="2025-01-20T12:09:49.981" v="0"/>
        <pc:sldMkLst>
          <pc:docMk/>
          <pc:sldMk cId="941654994" sldId="257"/>
        </pc:sldMkLst>
        <pc:graphicFrameChg chg="mod">
          <ac:chgData name="Jo Weston" userId="64defee3-3ed9-4b33-8a18-5830e2d23ee2" providerId="ADAL" clId="{9897DC08-1FBA-4FED-A77B-F338A3383E8F}" dt="2025-01-20T12:09:49.981" v="0"/>
          <ac:graphicFrameMkLst>
            <pc:docMk/>
            <pc:sldMk cId="941654994" sldId="257"/>
            <ac:graphicFrameMk id="4" creationId="{BDCD2061-4A42-0975-77C8-38B4630CBF15}"/>
          </ac:graphicFrameMkLst>
        </pc:graphicFrameChg>
      </pc:sldChg>
      <pc:sldChg chg="modSp">
        <pc:chgData name="Jo Weston" userId="64defee3-3ed9-4b33-8a18-5830e2d23ee2" providerId="ADAL" clId="{9897DC08-1FBA-4FED-A77B-F338A3383E8F}" dt="2025-01-20T12:10:05.370" v="1"/>
        <pc:sldMkLst>
          <pc:docMk/>
          <pc:sldMk cId="2183391417" sldId="259"/>
        </pc:sldMkLst>
        <pc:graphicFrameChg chg="mod">
          <ac:chgData name="Jo Weston" userId="64defee3-3ed9-4b33-8a18-5830e2d23ee2" providerId="ADAL" clId="{9897DC08-1FBA-4FED-A77B-F338A3383E8F}" dt="2025-01-20T12:10:05.370" v="1"/>
          <ac:graphicFrameMkLst>
            <pc:docMk/>
            <pc:sldMk cId="2183391417" sldId="259"/>
            <ac:graphicFrameMk id="4" creationId="{BDCD2061-4A42-0975-77C8-38B4630CBF15}"/>
          </ac:graphicFrameMkLst>
        </pc:graphicFrameChg>
      </pc:sldChg>
    </pc:docChg>
  </pc:docChgLst>
  <pc:docChgLst>
    <pc:chgData name="Jo Weston" userId="64defee3-3ed9-4b33-8a18-5830e2d23ee2" providerId="ADAL" clId="{3DF38D8D-52E1-49EB-B634-C6BCE1AE09D8}"/>
    <pc:docChg chg="undo custSel addSld delSld modSld sldOrd">
      <pc:chgData name="Jo Weston" userId="64defee3-3ed9-4b33-8a18-5830e2d23ee2" providerId="ADAL" clId="{3DF38D8D-52E1-49EB-B634-C6BCE1AE09D8}" dt="2025-01-03T15:54:04.696" v="1128" actId="20577"/>
      <pc:docMkLst>
        <pc:docMk/>
      </pc:docMkLst>
      <pc:sldChg chg="addSp modSp mod ord">
        <pc:chgData name="Jo Weston" userId="64defee3-3ed9-4b33-8a18-5830e2d23ee2" providerId="ADAL" clId="{3DF38D8D-52E1-49EB-B634-C6BCE1AE09D8}" dt="2025-01-03T15:53:24.170" v="1082" actId="20577"/>
        <pc:sldMkLst>
          <pc:docMk/>
          <pc:sldMk cId="941654994" sldId="257"/>
        </pc:sldMkLst>
        <pc:spChg chg="add mod">
          <ac:chgData name="Jo Weston" userId="64defee3-3ed9-4b33-8a18-5830e2d23ee2" providerId="ADAL" clId="{3DF38D8D-52E1-49EB-B634-C6BCE1AE09D8}" dt="2025-01-03T15:34:49.445" v="788" actId="20577"/>
          <ac:spMkLst>
            <pc:docMk/>
            <pc:sldMk cId="941654994" sldId="257"/>
            <ac:spMk id="2" creationId="{1DEF15ED-4CF8-0B85-D1EF-7416523FBB79}"/>
          </ac:spMkLst>
        </pc:spChg>
        <pc:spChg chg="add mod">
          <ac:chgData name="Jo Weston" userId="64defee3-3ed9-4b33-8a18-5830e2d23ee2" providerId="ADAL" clId="{3DF38D8D-52E1-49EB-B634-C6BCE1AE09D8}" dt="2025-01-03T15:46:21.435" v="911" actId="255"/>
          <ac:spMkLst>
            <pc:docMk/>
            <pc:sldMk cId="941654994" sldId="257"/>
            <ac:spMk id="3" creationId="{299E80F8-4D97-1F65-0314-3A0554EF8D6C}"/>
          </ac:spMkLst>
        </pc:spChg>
        <pc:graphicFrameChg chg="mod">
          <ac:chgData name="Jo Weston" userId="64defee3-3ed9-4b33-8a18-5830e2d23ee2" providerId="ADAL" clId="{3DF38D8D-52E1-49EB-B634-C6BCE1AE09D8}" dt="2025-01-03T15:53:24.170" v="1082" actId="20577"/>
          <ac:graphicFrameMkLst>
            <pc:docMk/>
            <pc:sldMk cId="941654994" sldId="257"/>
            <ac:graphicFrameMk id="4" creationId="{BDCD2061-4A42-0975-77C8-38B4630CBF15}"/>
          </ac:graphicFrameMkLst>
        </pc:graphicFrameChg>
      </pc:sldChg>
      <pc:sldChg chg="addSp delSp modSp mod">
        <pc:chgData name="Jo Weston" userId="64defee3-3ed9-4b33-8a18-5830e2d23ee2" providerId="ADAL" clId="{3DF38D8D-52E1-49EB-B634-C6BCE1AE09D8}" dt="2025-01-03T15:54:04.696" v="1128" actId="20577"/>
        <pc:sldMkLst>
          <pc:docMk/>
          <pc:sldMk cId="2183391417" sldId="259"/>
        </pc:sldMkLst>
        <pc:spChg chg="add mod">
          <ac:chgData name="Jo Weston" userId="64defee3-3ed9-4b33-8a18-5830e2d23ee2" providerId="ADAL" clId="{3DF38D8D-52E1-49EB-B634-C6BCE1AE09D8}" dt="2025-01-03T15:35:59.280" v="828" actId="14100"/>
          <ac:spMkLst>
            <pc:docMk/>
            <pc:sldMk cId="2183391417" sldId="259"/>
            <ac:spMk id="2" creationId="{26FEF650-5FBD-FEA5-D15F-7CA9B2FF44B8}"/>
          </ac:spMkLst>
        </pc:spChg>
        <pc:spChg chg="add del mod">
          <ac:chgData name="Jo Weston" userId="64defee3-3ed9-4b33-8a18-5830e2d23ee2" providerId="ADAL" clId="{3DF38D8D-52E1-49EB-B634-C6BCE1AE09D8}" dt="2025-01-03T15:50:14.896" v="1011"/>
          <ac:spMkLst>
            <pc:docMk/>
            <pc:sldMk cId="2183391417" sldId="259"/>
            <ac:spMk id="3" creationId="{558789C1-4CDF-82D9-4ECB-B33E14BE03B6}"/>
          </ac:spMkLst>
        </pc:spChg>
        <pc:spChg chg="add mod">
          <ac:chgData name="Jo Weston" userId="64defee3-3ed9-4b33-8a18-5830e2d23ee2" providerId="ADAL" clId="{3DF38D8D-52E1-49EB-B634-C6BCE1AE09D8}" dt="2025-01-03T15:50:04.159" v="1009" actId="255"/>
          <ac:spMkLst>
            <pc:docMk/>
            <pc:sldMk cId="2183391417" sldId="259"/>
            <ac:spMk id="5" creationId="{27CC2759-995E-1C21-F374-B731753BCE1B}"/>
          </ac:spMkLst>
        </pc:spChg>
        <pc:graphicFrameChg chg="mod">
          <ac:chgData name="Jo Weston" userId="64defee3-3ed9-4b33-8a18-5830e2d23ee2" providerId="ADAL" clId="{3DF38D8D-52E1-49EB-B634-C6BCE1AE09D8}" dt="2025-01-03T15:54:04.696" v="1128" actId="20577"/>
          <ac:graphicFrameMkLst>
            <pc:docMk/>
            <pc:sldMk cId="2183391417" sldId="259"/>
            <ac:graphicFrameMk id="4" creationId="{BDCD2061-4A42-0975-77C8-38B4630CBF15}"/>
          </ac:graphicFrameMkLst>
        </pc:graphicFrameChg>
      </pc:sldChg>
      <pc:sldChg chg="addSp delSp modSp new mod">
        <pc:chgData name="Jo Weston" userId="64defee3-3ed9-4b33-8a18-5830e2d23ee2" providerId="ADAL" clId="{3DF38D8D-52E1-49EB-B634-C6BCE1AE09D8}" dt="2025-01-03T15:52:11.415" v="1014" actId="207"/>
        <pc:sldMkLst>
          <pc:docMk/>
          <pc:sldMk cId="1424703580" sldId="260"/>
        </pc:sldMkLst>
        <pc:spChg chg="add mod">
          <ac:chgData name="Jo Weston" userId="64defee3-3ed9-4b33-8a18-5830e2d23ee2" providerId="ADAL" clId="{3DF38D8D-52E1-49EB-B634-C6BCE1AE09D8}" dt="2025-01-03T15:29:39.612" v="603" actId="1076"/>
          <ac:spMkLst>
            <pc:docMk/>
            <pc:sldMk cId="1424703580" sldId="260"/>
            <ac:spMk id="5" creationId="{F477DAC8-0F2F-7C8C-93B2-8AC1AC369F5E}"/>
          </ac:spMkLst>
        </pc:spChg>
        <pc:spChg chg="add del mod">
          <ac:chgData name="Jo Weston" userId="64defee3-3ed9-4b33-8a18-5830e2d23ee2" providerId="ADAL" clId="{3DF38D8D-52E1-49EB-B634-C6BCE1AE09D8}" dt="2025-01-03T15:29:43.349" v="605"/>
          <ac:spMkLst>
            <pc:docMk/>
            <pc:sldMk cId="1424703580" sldId="260"/>
            <ac:spMk id="6" creationId="{6587280D-645C-52A4-3427-3F973DCB0CDF}"/>
          </ac:spMkLst>
        </pc:spChg>
        <pc:spChg chg="add mod">
          <ac:chgData name="Jo Weston" userId="64defee3-3ed9-4b33-8a18-5830e2d23ee2" providerId="ADAL" clId="{3DF38D8D-52E1-49EB-B634-C6BCE1AE09D8}" dt="2025-01-03T15:30:24.294" v="623" actId="113"/>
          <ac:spMkLst>
            <pc:docMk/>
            <pc:sldMk cId="1424703580" sldId="260"/>
            <ac:spMk id="7" creationId="{61012B9E-B234-F1DE-ADA3-76AC7DBF8FE1}"/>
          </ac:spMkLst>
        </pc:spChg>
        <pc:spChg chg="add mod">
          <ac:chgData name="Jo Weston" userId="64defee3-3ed9-4b33-8a18-5830e2d23ee2" providerId="ADAL" clId="{3DF38D8D-52E1-49EB-B634-C6BCE1AE09D8}" dt="2025-01-03T15:46:37.545" v="913" actId="255"/>
          <ac:spMkLst>
            <pc:docMk/>
            <pc:sldMk cId="1424703580" sldId="260"/>
            <ac:spMk id="8" creationId="{E29CED51-CE7A-4C74-F016-7381C698742E}"/>
          </ac:spMkLst>
        </pc:spChg>
        <pc:graphicFrameChg chg="add mod modGraphic">
          <ac:chgData name="Jo Weston" userId="64defee3-3ed9-4b33-8a18-5830e2d23ee2" providerId="ADAL" clId="{3DF38D8D-52E1-49EB-B634-C6BCE1AE09D8}" dt="2025-01-03T15:52:11.415" v="1014" actId="207"/>
          <ac:graphicFrameMkLst>
            <pc:docMk/>
            <pc:sldMk cId="1424703580" sldId="260"/>
            <ac:graphicFrameMk id="4" creationId="{993E5FAB-BEDA-5219-3C2F-63823E91DF1F}"/>
          </ac:graphicFrameMkLst>
        </pc:graphicFrameChg>
      </pc:sldChg>
      <pc:sldChg chg="modSp del">
        <pc:chgData name="Jo Weston" userId="64defee3-3ed9-4b33-8a18-5830e2d23ee2" providerId="ADAL" clId="{3DF38D8D-52E1-49EB-B634-C6BCE1AE09D8}" dt="2025-01-03T14:52:13.226" v="4" actId="47"/>
        <pc:sldMkLst>
          <pc:docMk/>
          <pc:sldMk cId="2805708535" sldId="261"/>
        </pc:sldMkLst>
        <pc:graphicFrameChg chg="mod">
          <ac:chgData name="Jo Weston" userId="64defee3-3ed9-4b33-8a18-5830e2d23ee2" providerId="ADAL" clId="{3DF38D8D-52E1-49EB-B634-C6BCE1AE09D8}" dt="2025-01-03T14:51:36.228" v="1" actId="478"/>
          <ac:graphicFrameMkLst>
            <pc:docMk/>
            <pc:sldMk cId="2805708535" sldId="261"/>
            <ac:graphicFrameMk id="5" creationId="{166CD72A-B72F-DE6A-0DED-7E32FE356578}"/>
          </ac:graphicFrameMkLst>
        </pc:graphicFrameChg>
      </pc:sldChg>
      <pc:sldChg chg="new del">
        <pc:chgData name="Jo Weston" userId="64defee3-3ed9-4b33-8a18-5830e2d23ee2" providerId="ADAL" clId="{3DF38D8D-52E1-49EB-B634-C6BCE1AE09D8}" dt="2025-01-03T14:52:09.601" v="3" actId="680"/>
        <pc:sldMkLst>
          <pc:docMk/>
          <pc:sldMk cId="4080441397" sldId="262"/>
        </pc:sldMkLst>
      </pc:sldChg>
    </pc:docChg>
  </pc:docChgLst>
  <pc:docChgLst>
    <pc:chgData name="Jo Weston" userId="S::jo.weston@stalbans.gov.uk::64defee3-3ed9-4b33-8a18-5830e2d23ee2" providerId="AD" clId="Web-{9A5EADB9-C301-0FC0-21B0-BCF5CFDC5DFA}"/>
    <pc:docChg chg="modSld">
      <pc:chgData name="Jo Weston" userId="S::jo.weston@stalbans.gov.uk::64defee3-3ed9-4b33-8a18-5830e2d23ee2" providerId="AD" clId="Web-{9A5EADB9-C301-0FC0-21B0-BCF5CFDC5DFA}" dt="2025-01-20T12:08:48.757" v="37"/>
      <pc:docMkLst>
        <pc:docMk/>
      </pc:docMkLst>
      <pc:sldChg chg="addSp delSp modSp">
        <pc:chgData name="Jo Weston" userId="S::jo.weston@stalbans.gov.uk::64defee3-3ed9-4b33-8a18-5830e2d23ee2" providerId="AD" clId="Web-{9A5EADB9-C301-0FC0-21B0-BCF5CFDC5DFA}" dt="2025-01-20T12:08:48.757" v="37"/>
        <pc:sldMkLst>
          <pc:docMk/>
          <pc:sldMk cId="941654994" sldId="257"/>
        </pc:sldMkLst>
        <pc:spChg chg="mod">
          <ac:chgData name="Jo Weston" userId="S::jo.weston@stalbans.gov.uk::64defee3-3ed9-4b33-8a18-5830e2d23ee2" providerId="AD" clId="Web-{9A5EADB9-C301-0FC0-21B0-BCF5CFDC5DFA}" dt="2025-01-20T12:08:13.207" v="35"/>
          <ac:spMkLst>
            <pc:docMk/>
            <pc:sldMk cId="941654994" sldId="257"/>
            <ac:spMk id="2" creationId="{1DEF15ED-4CF8-0B85-D1EF-7416523FBB79}"/>
          </ac:spMkLst>
        </pc:spChg>
        <pc:graphicFrameChg chg="add del modGraphic">
          <ac:chgData name="Jo Weston" userId="S::jo.weston@stalbans.gov.uk::64defee3-3ed9-4b33-8a18-5830e2d23ee2" providerId="AD" clId="Web-{9A5EADB9-C301-0FC0-21B0-BCF5CFDC5DFA}" dt="2025-01-20T12:08:48.757" v="37"/>
          <ac:graphicFrameMkLst>
            <pc:docMk/>
            <pc:sldMk cId="941654994" sldId="257"/>
            <ac:graphicFrameMk id="4" creationId="{BDCD2061-4A42-0975-77C8-38B4630CBF15}"/>
          </ac:graphicFrameMkLst>
        </pc:graphicFrameChg>
      </pc:sldChg>
    </pc:docChg>
  </pc:docChgLst>
  <pc:docChgLst>
    <pc:chgData name="Jo Weston" userId="S::jo.weston@stalbans.gov.uk::64defee3-3ed9-4b33-8a18-5830e2d23ee2" providerId="AD" clId="Web-{349E8038-6267-6E3B-FD7E-BC6878C3E345}"/>
    <pc:docChg chg="modSld">
      <pc:chgData name="Jo Weston" userId="S::jo.weston@stalbans.gov.uk::64defee3-3ed9-4b33-8a18-5830e2d23ee2" providerId="AD" clId="Web-{349E8038-6267-6E3B-FD7E-BC6878C3E345}" dt="2025-01-03T14:49:00.714" v="3" actId="20577"/>
      <pc:docMkLst>
        <pc:docMk/>
      </pc:docMkLst>
      <pc:sldChg chg="modSp">
        <pc:chgData name="Jo Weston" userId="S::jo.weston@stalbans.gov.uk::64defee3-3ed9-4b33-8a18-5830e2d23ee2" providerId="AD" clId="Web-{349E8038-6267-6E3B-FD7E-BC6878C3E345}" dt="2025-01-03T14:49:00.714" v="3" actId="20577"/>
        <pc:sldMkLst>
          <pc:docMk/>
          <pc:sldMk cId="2805708535" sldId="261"/>
        </pc:sldMkLst>
        <pc:graphicFrameChg chg="modGraphic">
          <ac:chgData name="Jo Weston" userId="S::jo.weston@stalbans.gov.uk::64defee3-3ed9-4b33-8a18-5830e2d23ee2" providerId="AD" clId="Web-{349E8038-6267-6E3B-FD7E-BC6878C3E345}" dt="2025-01-03T14:49:00.714" v="3" actId="20577"/>
          <ac:graphicFrameMkLst>
            <pc:docMk/>
            <pc:sldMk cId="2805708535" sldId="261"/>
            <ac:graphicFrameMk id="5" creationId="{166CD72A-B72F-DE6A-0DED-7E32FE356578}"/>
          </ac:graphicFrameMkLst>
        </pc:graphicFrameChg>
      </pc:sldChg>
    </pc:docChg>
  </pc:docChgLst>
  <pc:docChgLst>
    <pc:chgData name="Jane Pearce" userId="9194965a-eed7-4335-bbd1-e892e735b269" providerId="ADAL" clId="{1F20F639-71AB-4A8C-AC75-9E71B27F3B8B}"/>
    <pc:docChg chg="modSld">
      <pc:chgData name="Jane Pearce" userId="9194965a-eed7-4335-bbd1-e892e735b269" providerId="ADAL" clId="{1F20F639-71AB-4A8C-AC75-9E71B27F3B8B}" dt="2025-02-03T10:17:50.772" v="83" actId="20577"/>
      <pc:docMkLst>
        <pc:docMk/>
      </pc:docMkLst>
      <pc:sldChg chg="modSp mod">
        <pc:chgData name="Jane Pearce" userId="9194965a-eed7-4335-bbd1-e892e735b269" providerId="ADAL" clId="{1F20F639-71AB-4A8C-AC75-9E71B27F3B8B}" dt="2025-01-31T18:14:10.502" v="72" actId="1076"/>
        <pc:sldMkLst>
          <pc:docMk/>
          <pc:sldMk cId="941654994" sldId="257"/>
        </pc:sldMkLst>
        <pc:spChg chg="mod">
          <ac:chgData name="Jane Pearce" userId="9194965a-eed7-4335-bbd1-e892e735b269" providerId="ADAL" clId="{1F20F639-71AB-4A8C-AC75-9E71B27F3B8B}" dt="2025-01-31T18:10:41.588" v="68" actId="1076"/>
          <ac:spMkLst>
            <pc:docMk/>
            <pc:sldMk cId="941654994" sldId="257"/>
            <ac:spMk id="2" creationId="{1DEF15ED-4CF8-0B85-D1EF-7416523FBB79}"/>
          </ac:spMkLst>
        </pc:spChg>
        <pc:spChg chg="mod">
          <ac:chgData name="Jane Pearce" userId="9194965a-eed7-4335-bbd1-e892e735b269" providerId="ADAL" clId="{1F20F639-71AB-4A8C-AC75-9E71B27F3B8B}" dt="2025-01-31T18:14:10.502" v="72" actId="1076"/>
          <ac:spMkLst>
            <pc:docMk/>
            <pc:sldMk cId="941654994" sldId="257"/>
            <ac:spMk id="3" creationId="{299E80F8-4D97-1F65-0314-3A0554EF8D6C}"/>
          </ac:spMkLst>
        </pc:spChg>
        <pc:graphicFrameChg chg="mod">
          <ac:chgData name="Jane Pearce" userId="9194965a-eed7-4335-bbd1-e892e735b269" providerId="ADAL" clId="{1F20F639-71AB-4A8C-AC75-9E71B27F3B8B}" dt="2025-01-31T18:11:16.535" v="70"/>
          <ac:graphicFrameMkLst>
            <pc:docMk/>
            <pc:sldMk cId="941654994" sldId="257"/>
            <ac:graphicFrameMk id="4" creationId="{BDCD2061-4A42-0975-77C8-38B4630CBF15}"/>
          </ac:graphicFrameMkLst>
        </pc:graphicFrameChg>
      </pc:sldChg>
      <pc:sldChg chg="modSp mod">
        <pc:chgData name="Jane Pearce" userId="9194965a-eed7-4335-bbd1-e892e735b269" providerId="ADAL" clId="{1F20F639-71AB-4A8C-AC75-9E71B27F3B8B}" dt="2025-01-31T18:14:39.530" v="78" actId="14100"/>
        <pc:sldMkLst>
          <pc:docMk/>
          <pc:sldMk cId="2183391417" sldId="259"/>
        </pc:sldMkLst>
        <pc:spChg chg="mod">
          <ac:chgData name="Jane Pearce" userId="9194965a-eed7-4335-bbd1-e892e735b269" providerId="ADAL" clId="{1F20F639-71AB-4A8C-AC75-9E71B27F3B8B}" dt="2025-01-31T18:09:09.287" v="25" actId="1076"/>
          <ac:spMkLst>
            <pc:docMk/>
            <pc:sldMk cId="2183391417" sldId="259"/>
            <ac:spMk id="2" creationId="{26FEF650-5FBD-FEA5-D15F-7CA9B2FF44B8}"/>
          </ac:spMkLst>
        </pc:spChg>
        <pc:spChg chg="mod">
          <ac:chgData name="Jane Pearce" userId="9194965a-eed7-4335-bbd1-e892e735b269" providerId="ADAL" clId="{1F20F639-71AB-4A8C-AC75-9E71B27F3B8B}" dt="2025-01-31T18:14:39.530" v="78" actId="14100"/>
          <ac:spMkLst>
            <pc:docMk/>
            <pc:sldMk cId="2183391417" sldId="259"/>
            <ac:spMk id="5" creationId="{27CC2759-995E-1C21-F374-B731753BCE1B}"/>
          </ac:spMkLst>
        </pc:spChg>
        <pc:graphicFrameChg chg="mod">
          <ac:chgData name="Jane Pearce" userId="9194965a-eed7-4335-bbd1-e892e735b269" providerId="ADAL" clId="{1F20F639-71AB-4A8C-AC75-9E71B27F3B8B}" dt="2025-01-31T18:10:51.584" v="69"/>
          <ac:graphicFrameMkLst>
            <pc:docMk/>
            <pc:sldMk cId="2183391417" sldId="259"/>
            <ac:graphicFrameMk id="4" creationId="{BDCD2061-4A42-0975-77C8-38B4630CBF15}"/>
          </ac:graphicFrameMkLst>
        </pc:graphicFrameChg>
      </pc:sldChg>
      <pc:sldChg chg="modSp mod">
        <pc:chgData name="Jane Pearce" userId="9194965a-eed7-4335-bbd1-e892e735b269" providerId="ADAL" clId="{1F20F639-71AB-4A8C-AC75-9E71B27F3B8B}" dt="2025-02-03T10:17:50.772" v="83" actId="20577"/>
        <pc:sldMkLst>
          <pc:docMk/>
          <pc:sldMk cId="1424703580" sldId="260"/>
        </pc:sldMkLst>
        <pc:spChg chg="mod">
          <ac:chgData name="Jane Pearce" userId="9194965a-eed7-4335-bbd1-e892e735b269" providerId="ADAL" clId="{1F20F639-71AB-4A8C-AC75-9E71B27F3B8B}" dt="2025-02-03T10:17:50.772" v="83" actId="20577"/>
          <ac:spMkLst>
            <pc:docMk/>
            <pc:sldMk cId="1424703580" sldId="260"/>
            <ac:spMk id="7" creationId="{61012B9E-B234-F1DE-ADA3-76AC7DBF8FE1}"/>
          </ac:spMkLst>
        </pc:spChg>
        <pc:spChg chg="mod">
          <ac:chgData name="Jane Pearce" userId="9194965a-eed7-4335-bbd1-e892e735b269" providerId="ADAL" clId="{1F20F639-71AB-4A8C-AC75-9E71B27F3B8B}" dt="2025-01-31T18:14:04.191" v="71" actId="1076"/>
          <ac:spMkLst>
            <pc:docMk/>
            <pc:sldMk cId="1424703580" sldId="260"/>
            <ac:spMk id="8" creationId="{E29CED51-CE7A-4C74-F016-7381C698742E}"/>
          </ac:spMkLst>
        </pc:spChg>
      </pc:sldChg>
    </pc:docChg>
  </pc:docChgLst>
  <pc:docChgLst>
    <pc:chgData name="Jo Weston" userId="S::jo.weston@stalbans.gov.uk::64defee3-3ed9-4b33-8a18-5830e2d23ee2" providerId="AD" clId="Web-{6B000069-A742-6495-A116-3CB8D15903A8}"/>
    <pc:docChg chg="modSld">
      <pc:chgData name="Jo Weston" userId="S::jo.weston@stalbans.gov.uk::64defee3-3ed9-4b33-8a18-5830e2d23ee2" providerId="AD" clId="Web-{6B000069-A742-6495-A116-3CB8D15903A8}" dt="2025-01-03T18:36:06.912" v="7" actId="20577"/>
      <pc:docMkLst>
        <pc:docMk/>
      </pc:docMkLst>
      <pc:sldChg chg="modSp">
        <pc:chgData name="Jo Weston" userId="S::jo.weston@stalbans.gov.uk::64defee3-3ed9-4b33-8a18-5830e2d23ee2" providerId="AD" clId="Web-{6B000069-A742-6495-A116-3CB8D15903A8}" dt="2025-01-03T18:36:06.912" v="7" actId="20577"/>
        <pc:sldMkLst>
          <pc:docMk/>
          <pc:sldMk cId="1424703580" sldId="260"/>
        </pc:sldMkLst>
        <pc:graphicFrameChg chg="modGraphic">
          <ac:chgData name="Jo Weston" userId="S::jo.weston@stalbans.gov.uk::64defee3-3ed9-4b33-8a18-5830e2d23ee2" providerId="AD" clId="Web-{6B000069-A742-6495-A116-3CB8D15903A8}" dt="2025-01-03T18:36:06.912" v="7" actId="20577"/>
          <ac:graphicFrameMkLst>
            <pc:docMk/>
            <pc:sldMk cId="1424703580" sldId="260"/>
            <ac:graphicFrameMk id="4" creationId="{993E5FAB-BEDA-5219-3C2F-63823E91DF1F}"/>
          </ac:graphicFrameMkLst>
        </pc:graphicFrameChg>
      </pc:sldChg>
    </pc:docChg>
  </pc:docChgLst>
  <pc:docChgLst>
    <pc:chgData name="Jo Weston" userId="S::jo.weston@stalbans.gov.uk::64defee3-3ed9-4b33-8a18-5830e2d23ee2" providerId="AD" clId="Web-{4AEACFFA-B18D-2D19-D13F-5B93AFAD5C2F}"/>
    <pc:docChg chg="modSld">
      <pc:chgData name="Jo Weston" userId="S::jo.weston@stalbans.gov.uk::64defee3-3ed9-4b33-8a18-5830e2d23ee2" providerId="AD" clId="Web-{4AEACFFA-B18D-2D19-D13F-5B93AFAD5C2F}" dt="2025-01-03T14:50:53.262" v="4" actId="20577"/>
      <pc:docMkLst>
        <pc:docMk/>
      </pc:docMkLst>
      <pc:sldChg chg="modSp">
        <pc:chgData name="Jo Weston" userId="S::jo.weston@stalbans.gov.uk::64defee3-3ed9-4b33-8a18-5830e2d23ee2" providerId="AD" clId="Web-{4AEACFFA-B18D-2D19-D13F-5B93AFAD5C2F}" dt="2025-01-03T14:50:53.262" v="4" actId="20577"/>
        <pc:sldMkLst>
          <pc:docMk/>
          <pc:sldMk cId="2805708535" sldId="261"/>
        </pc:sldMkLst>
        <pc:graphicFrameChg chg="modGraphic">
          <ac:chgData name="Jo Weston" userId="S::jo.weston@stalbans.gov.uk::64defee3-3ed9-4b33-8a18-5830e2d23ee2" providerId="AD" clId="Web-{4AEACFFA-B18D-2D19-D13F-5B93AFAD5C2F}" dt="2025-01-03T14:50:53.262" v="4" actId="20577"/>
          <ac:graphicFrameMkLst>
            <pc:docMk/>
            <pc:sldMk cId="2805708535" sldId="261"/>
            <ac:graphicFrameMk id="5" creationId="{166CD72A-B72F-DE6A-0DED-7E32FE356578}"/>
          </ac:graphicFrameMkLst>
        </pc:graphicFrameChg>
      </pc:sldChg>
    </pc:docChg>
  </pc:docChgLst>
  <pc:docChgLst>
    <pc:chgData name="Jo Weston" userId="64defee3-3ed9-4b33-8a18-5830e2d23ee2" providerId="ADAL" clId="{831A413D-2275-4B7A-BC2B-2BC8D4E088E2}"/>
    <pc:docChg chg="addSld delSld modSld sldOrd">
      <pc:chgData name="Jo Weston" userId="64defee3-3ed9-4b33-8a18-5830e2d23ee2" providerId="ADAL" clId="{831A413D-2275-4B7A-BC2B-2BC8D4E088E2}" dt="2024-12-23T15:02:59.209" v="1316" actId="20577"/>
      <pc:docMkLst>
        <pc:docMk/>
      </pc:docMkLst>
      <pc:sldChg chg="del">
        <pc:chgData name="Jo Weston" userId="64defee3-3ed9-4b33-8a18-5830e2d23ee2" providerId="ADAL" clId="{831A413D-2275-4B7A-BC2B-2BC8D4E088E2}" dt="2024-12-23T14:56:05.184" v="951" actId="2696"/>
        <pc:sldMkLst>
          <pc:docMk/>
          <pc:sldMk cId="4213794095" sldId="256"/>
        </pc:sldMkLst>
      </pc:sldChg>
      <pc:sldChg chg="modSp">
        <pc:chgData name="Jo Weston" userId="64defee3-3ed9-4b33-8a18-5830e2d23ee2" providerId="ADAL" clId="{831A413D-2275-4B7A-BC2B-2BC8D4E088E2}" dt="2024-12-23T14:58:59.402" v="1109" actId="207"/>
        <pc:sldMkLst>
          <pc:docMk/>
          <pc:sldMk cId="941654994" sldId="257"/>
        </pc:sldMkLst>
        <pc:graphicFrameChg chg="mod">
          <ac:chgData name="Jo Weston" userId="64defee3-3ed9-4b33-8a18-5830e2d23ee2" providerId="ADAL" clId="{831A413D-2275-4B7A-BC2B-2BC8D4E088E2}" dt="2024-12-23T14:58:59.402" v="1109" actId="207"/>
          <ac:graphicFrameMkLst>
            <pc:docMk/>
            <pc:sldMk cId="941654994" sldId="257"/>
            <ac:graphicFrameMk id="4" creationId="{BDCD2061-4A42-0975-77C8-38B4630CBF15}"/>
          </ac:graphicFrameMkLst>
        </pc:graphicFrameChg>
      </pc:sldChg>
      <pc:sldChg chg="addSp modSp new del mod ord">
        <pc:chgData name="Jo Weston" userId="64defee3-3ed9-4b33-8a18-5830e2d23ee2" providerId="ADAL" clId="{831A413D-2275-4B7A-BC2B-2BC8D4E088E2}" dt="2024-12-23T15:01:29.047" v="1181" actId="47"/>
        <pc:sldMkLst>
          <pc:docMk/>
          <pc:sldMk cId="3128692598" sldId="258"/>
        </pc:sldMkLst>
        <pc:graphicFrameChg chg="add mod modGraphic">
          <ac:chgData name="Jo Weston" userId="64defee3-3ed9-4b33-8a18-5830e2d23ee2" providerId="ADAL" clId="{831A413D-2275-4B7A-BC2B-2BC8D4E088E2}" dt="2024-12-23T14:55:50.613" v="950" actId="20577"/>
          <ac:graphicFrameMkLst>
            <pc:docMk/>
            <pc:sldMk cId="3128692598" sldId="258"/>
            <ac:graphicFrameMk id="2" creationId="{655B6CCF-6F66-81C2-B29B-F10732DF516D}"/>
          </ac:graphicFrameMkLst>
        </pc:graphicFrameChg>
      </pc:sldChg>
      <pc:sldChg chg="modSp add">
        <pc:chgData name="Jo Weston" userId="64defee3-3ed9-4b33-8a18-5830e2d23ee2" providerId="ADAL" clId="{831A413D-2275-4B7A-BC2B-2BC8D4E088E2}" dt="2024-12-23T14:51:42.445" v="790" actId="20577"/>
        <pc:sldMkLst>
          <pc:docMk/>
          <pc:sldMk cId="2183391417" sldId="259"/>
        </pc:sldMkLst>
        <pc:graphicFrameChg chg="mod">
          <ac:chgData name="Jo Weston" userId="64defee3-3ed9-4b33-8a18-5830e2d23ee2" providerId="ADAL" clId="{831A413D-2275-4B7A-BC2B-2BC8D4E088E2}" dt="2024-12-23T14:51:42.445" v="790" actId="20577"/>
          <ac:graphicFrameMkLst>
            <pc:docMk/>
            <pc:sldMk cId="2183391417" sldId="259"/>
            <ac:graphicFrameMk id="4" creationId="{BDCD2061-4A42-0975-77C8-38B4630CBF15}"/>
          </ac:graphicFrameMkLst>
        </pc:graphicFrameChg>
      </pc:sldChg>
      <pc:sldChg chg="addSp modSp new del ord">
        <pc:chgData name="Jo Weston" userId="64defee3-3ed9-4b33-8a18-5830e2d23ee2" providerId="ADAL" clId="{831A413D-2275-4B7A-BC2B-2BC8D4E088E2}" dt="2024-12-23T15:01:24.180" v="1180" actId="47"/>
        <pc:sldMkLst>
          <pc:docMk/>
          <pc:sldMk cId="2860914481" sldId="260"/>
        </pc:sldMkLst>
        <pc:graphicFrameChg chg="add mod">
          <ac:chgData name="Jo Weston" userId="64defee3-3ed9-4b33-8a18-5830e2d23ee2" providerId="ADAL" clId="{831A413D-2275-4B7A-BC2B-2BC8D4E088E2}" dt="2024-12-23T14:57:45.539" v="1102" actId="20577"/>
          <ac:graphicFrameMkLst>
            <pc:docMk/>
            <pc:sldMk cId="2860914481" sldId="260"/>
            <ac:graphicFrameMk id="2" creationId="{58C8A0B3-F0BB-4D3D-7645-465C036D9822}"/>
          </ac:graphicFrameMkLst>
        </pc:graphicFrameChg>
      </pc:sldChg>
      <pc:sldChg chg="addSp modSp new mod">
        <pc:chgData name="Jo Weston" userId="64defee3-3ed9-4b33-8a18-5830e2d23ee2" providerId="ADAL" clId="{831A413D-2275-4B7A-BC2B-2BC8D4E088E2}" dt="2024-12-23T15:02:59.209" v="1316" actId="20577"/>
        <pc:sldMkLst>
          <pc:docMk/>
          <pc:sldMk cId="2805708535" sldId="261"/>
        </pc:sldMkLst>
        <pc:graphicFrameChg chg="add mod">
          <ac:chgData name="Jo Weston" userId="64defee3-3ed9-4b33-8a18-5830e2d23ee2" providerId="ADAL" clId="{831A413D-2275-4B7A-BC2B-2BC8D4E088E2}" dt="2024-12-23T14:59:56.584" v="1112" actId="1957"/>
          <ac:graphicFrameMkLst>
            <pc:docMk/>
            <pc:sldMk cId="2805708535" sldId="261"/>
            <ac:graphicFrameMk id="4" creationId="{CF303DE4-67D2-700C-6483-6BD2E565E9B2}"/>
          </ac:graphicFrameMkLst>
        </pc:graphicFrameChg>
        <pc:graphicFrameChg chg="add mod modGraphic">
          <ac:chgData name="Jo Weston" userId="64defee3-3ed9-4b33-8a18-5830e2d23ee2" providerId="ADAL" clId="{831A413D-2275-4B7A-BC2B-2BC8D4E088E2}" dt="2024-12-23T15:02:59.209" v="1316" actId="20577"/>
          <ac:graphicFrameMkLst>
            <pc:docMk/>
            <pc:sldMk cId="2805708535" sldId="261"/>
            <ac:graphicFrameMk id="5" creationId="{166CD72A-B72F-DE6A-0DED-7E32FE356578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6CC4C7-AB14-43AF-9A96-9CFCF758000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EBB9772-4ECE-474A-9610-FEAD91B18047}" type="asst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/>
            <a:t>Strategic Director</a:t>
          </a:r>
        </a:p>
        <a:p>
          <a:r>
            <a:rPr lang="en-GB" dirty="0"/>
            <a:t>Customer, Business and Corporate Support </a:t>
          </a:r>
        </a:p>
        <a:p>
          <a:r>
            <a:rPr lang="en-GB" dirty="0"/>
            <a:t>Robin Taylor</a:t>
          </a:r>
        </a:p>
        <a:p>
          <a:r>
            <a:rPr lang="en-US" b="0" i="0" dirty="0"/>
            <a:t>£94,338  - £107,068</a:t>
          </a:r>
          <a:endParaRPr lang="en-GB" dirty="0"/>
        </a:p>
      </dgm:t>
    </dgm:pt>
    <dgm:pt modelId="{EB961185-9BF6-4908-B3E9-02CB11877469}" type="parTrans" cxnId="{630BBD8F-C2C9-45A1-AF8C-53F25218D8B0}">
      <dgm:prSet/>
      <dgm:spPr/>
      <dgm:t>
        <a:bodyPr/>
        <a:lstStyle/>
        <a:p>
          <a:endParaRPr lang="en-GB"/>
        </a:p>
      </dgm:t>
    </dgm:pt>
    <dgm:pt modelId="{B16CDA18-CF07-4119-8B46-8874301D6216}" type="sibTrans" cxnId="{630BBD8F-C2C9-45A1-AF8C-53F25218D8B0}">
      <dgm:prSet/>
      <dgm:spPr/>
      <dgm:t>
        <a:bodyPr/>
        <a:lstStyle/>
        <a:p>
          <a:endParaRPr lang="en-GB"/>
        </a:p>
      </dgm:t>
    </dgm:pt>
    <dgm:pt modelId="{012AE20D-12EF-43A0-96A3-0EBE4628C59E}">
      <dgm:prSet phldrT="[Text]"/>
      <dgm:spPr/>
      <dgm:t>
        <a:bodyPr/>
        <a:lstStyle/>
        <a:p>
          <a:r>
            <a:rPr lang="en-GB" dirty="0"/>
            <a:t>Strategy, Policy &amp; Communications Manager</a:t>
          </a:r>
        </a:p>
        <a:p>
          <a:r>
            <a:rPr lang="en-GB" dirty="0"/>
            <a:t>Claire Wainwright</a:t>
          </a:r>
        </a:p>
        <a:p>
          <a:r>
            <a:rPr lang="en-GB" dirty="0"/>
            <a:t>£62,550 - £67,538</a:t>
          </a:r>
        </a:p>
      </dgm:t>
    </dgm:pt>
    <dgm:pt modelId="{88A6FA67-CF67-42FD-AC98-E11BB65DA646}" type="parTrans" cxnId="{6602698A-CA62-4CF8-AF1C-A60910A39546}">
      <dgm:prSet/>
      <dgm:spPr/>
      <dgm:t>
        <a:bodyPr/>
        <a:lstStyle/>
        <a:p>
          <a:endParaRPr lang="en-GB"/>
        </a:p>
      </dgm:t>
    </dgm:pt>
    <dgm:pt modelId="{8496101A-36CD-482D-A1F4-45B164EB2F7C}" type="sibTrans" cxnId="{6602698A-CA62-4CF8-AF1C-A60910A39546}">
      <dgm:prSet/>
      <dgm:spPr/>
      <dgm:t>
        <a:bodyPr/>
        <a:lstStyle/>
        <a:p>
          <a:endParaRPr lang="en-GB"/>
        </a:p>
      </dgm:t>
    </dgm:pt>
    <dgm:pt modelId="{16D5C26E-34D5-4268-8DC0-E8ED7E533113}">
      <dgm:prSet phldrT="[Text]"/>
      <dgm:spPr/>
      <dgm:t>
        <a:bodyPr/>
        <a:lstStyle/>
        <a:p>
          <a:r>
            <a:rPr lang="en-GB" dirty="0"/>
            <a:t>ICT Technical &amp; Infrastructure Manager</a:t>
          </a:r>
        </a:p>
        <a:p>
          <a:r>
            <a:rPr lang="en-GB" dirty="0"/>
            <a:t>Leon Thomas</a:t>
          </a:r>
        </a:p>
        <a:p>
          <a:r>
            <a:rPr lang="en-GB" dirty="0"/>
            <a:t>£62,550 - £67,538</a:t>
          </a:r>
        </a:p>
      </dgm:t>
    </dgm:pt>
    <dgm:pt modelId="{B58330B5-7B7B-4E60-A9CB-847E36BEDA18}" type="parTrans" cxnId="{B62321F5-34D5-43DE-BF91-D8E69C60F1B5}">
      <dgm:prSet/>
      <dgm:spPr/>
      <dgm:t>
        <a:bodyPr/>
        <a:lstStyle/>
        <a:p>
          <a:endParaRPr lang="en-GB"/>
        </a:p>
      </dgm:t>
    </dgm:pt>
    <dgm:pt modelId="{FC6BB9F9-E535-42F9-991B-1D9CB0A25A22}" type="sibTrans" cxnId="{B62321F5-34D5-43DE-BF91-D8E69C60F1B5}">
      <dgm:prSet/>
      <dgm:spPr/>
      <dgm:t>
        <a:bodyPr/>
        <a:lstStyle/>
        <a:p>
          <a:endParaRPr lang="en-GB"/>
        </a:p>
      </dgm:t>
    </dgm:pt>
    <dgm:pt modelId="{29CB17E5-67E5-4D26-9B63-BBE616A6606E}">
      <dgm:prSet phldrT="[Text]"/>
      <dgm:spPr/>
      <dgm:t>
        <a:bodyPr/>
        <a:lstStyle/>
        <a:p>
          <a:r>
            <a:rPr lang="en-GB" dirty="0"/>
            <a:t>Digital Strategy &amp; Transformation Manager</a:t>
          </a:r>
        </a:p>
        <a:p>
          <a:r>
            <a:rPr lang="en-GB" dirty="0"/>
            <a:t>Dan Hallam</a:t>
          </a:r>
        </a:p>
        <a:p>
          <a:r>
            <a:rPr lang="en-GB" dirty="0"/>
            <a:t>£62,550 - £67,538</a:t>
          </a:r>
        </a:p>
      </dgm:t>
    </dgm:pt>
    <dgm:pt modelId="{761CF270-D6CB-4C8A-8A4F-077C764497AB}" type="parTrans" cxnId="{DCD77168-3A6E-482F-BDFD-CD285B8482B5}">
      <dgm:prSet/>
      <dgm:spPr/>
      <dgm:t>
        <a:bodyPr/>
        <a:lstStyle/>
        <a:p>
          <a:endParaRPr lang="en-GB"/>
        </a:p>
      </dgm:t>
    </dgm:pt>
    <dgm:pt modelId="{85F75DE6-04DF-4B9A-8236-DBB84D7ACC99}" type="sibTrans" cxnId="{DCD77168-3A6E-482F-BDFD-CD285B8482B5}">
      <dgm:prSet/>
      <dgm:spPr/>
      <dgm:t>
        <a:bodyPr/>
        <a:lstStyle/>
        <a:p>
          <a:endParaRPr lang="en-GB"/>
        </a:p>
      </dgm:t>
    </dgm:pt>
    <dgm:pt modelId="{AE7C14EE-76AF-4523-BF04-05151E4CEBAC}" type="asst">
      <dgm:prSet/>
      <dgm:spPr>
        <a:solidFill>
          <a:srgbClr val="00B0F0"/>
        </a:solidFill>
      </dgm:spPr>
      <dgm:t>
        <a:bodyPr/>
        <a:lstStyle/>
        <a:p>
          <a:endParaRPr lang="en-GB" dirty="0"/>
        </a:p>
        <a:p>
          <a:r>
            <a:rPr lang="en-GB" dirty="0"/>
            <a:t>Strategic Director</a:t>
          </a:r>
        </a:p>
        <a:p>
          <a:r>
            <a:rPr lang="en-GB" dirty="0"/>
            <a:t>Community &amp; Place Delivery</a:t>
          </a:r>
        </a:p>
        <a:p>
          <a:pPr rtl="0"/>
          <a:r>
            <a:rPr lang="en-GB" dirty="0">
              <a:latin typeface="Calibri Light" panose="020F0302020204030204"/>
            </a:rPr>
            <a:t>Chris Traill</a:t>
          </a:r>
          <a:endParaRPr lang="en-GB" dirty="0"/>
        </a:p>
        <a:p>
          <a:pPr rtl="0"/>
          <a:r>
            <a:rPr lang="en-US" b="0" i="0" dirty="0"/>
            <a:t>£94,338  - £107,068</a:t>
          </a:r>
          <a:endParaRPr lang="en-GB" dirty="0">
            <a:latin typeface="Calibri Light" panose="020F0302020204030204"/>
          </a:endParaRPr>
        </a:p>
      </dgm:t>
    </dgm:pt>
    <dgm:pt modelId="{35D1F4C1-D44E-41E5-AC20-37572701A2C8}" type="parTrans" cxnId="{95CBD248-5DFF-46D0-87FD-AA4B2993F3E2}">
      <dgm:prSet/>
      <dgm:spPr/>
      <dgm:t>
        <a:bodyPr/>
        <a:lstStyle/>
        <a:p>
          <a:endParaRPr lang="en-GB"/>
        </a:p>
      </dgm:t>
    </dgm:pt>
    <dgm:pt modelId="{426E3A0F-BC12-4A8C-9B6F-421F97126B54}" type="sibTrans" cxnId="{95CBD248-5DFF-46D0-87FD-AA4B2993F3E2}">
      <dgm:prSet/>
      <dgm:spPr/>
      <dgm:t>
        <a:bodyPr/>
        <a:lstStyle/>
        <a:p>
          <a:endParaRPr lang="en-GB"/>
        </a:p>
      </dgm:t>
    </dgm:pt>
    <dgm:pt modelId="{46ECB62D-F357-4731-BF46-063607C687AF}">
      <dgm:prSet phldr="0"/>
      <dgm:spPr>
        <a:solidFill>
          <a:srgbClr val="7030A0"/>
        </a:solidFill>
      </dgm:spPr>
      <dgm:t>
        <a:bodyPr/>
        <a:lstStyle/>
        <a:p>
          <a:pPr rtl="0"/>
          <a:r>
            <a:rPr lang="en-GB" dirty="0">
              <a:latin typeface="Calibri Light" panose="020F0302020204030204"/>
            </a:rPr>
            <a:t>Chief Executive</a:t>
          </a:r>
        </a:p>
        <a:p>
          <a:r>
            <a:rPr lang="en-GB" dirty="0"/>
            <a:t>Amanda Foley</a:t>
          </a:r>
        </a:p>
        <a:p>
          <a:r>
            <a:rPr lang="en-GB" dirty="0"/>
            <a:t>Spot Rate - </a:t>
          </a:r>
          <a:r>
            <a:rPr lang="en-US" b="0" i="0" dirty="0"/>
            <a:t>£118,834 </a:t>
          </a:r>
          <a:endParaRPr lang="en-US" dirty="0"/>
        </a:p>
      </dgm:t>
    </dgm:pt>
    <dgm:pt modelId="{2ABF3E73-C46B-49C3-B6DD-94E0D527F649}" type="parTrans" cxnId="{9C0EC9E4-416F-4BED-B9D3-6FED8ED2985A}">
      <dgm:prSet/>
      <dgm:spPr/>
      <dgm:t>
        <a:bodyPr/>
        <a:lstStyle/>
        <a:p>
          <a:endParaRPr lang="en-GB"/>
        </a:p>
      </dgm:t>
    </dgm:pt>
    <dgm:pt modelId="{43145C39-8E49-4F84-9E5C-6AE96C2FA893}" type="sibTrans" cxnId="{9C0EC9E4-416F-4BED-B9D3-6FED8ED2985A}">
      <dgm:prSet/>
      <dgm:spPr/>
      <dgm:t>
        <a:bodyPr/>
        <a:lstStyle/>
        <a:p>
          <a:endParaRPr lang="en-GB"/>
        </a:p>
      </dgm:t>
    </dgm:pt>
    <dgm:pt modelId="{3B792087-F633-4E93-9CC9-82F565D6FD07}" type="pres">
      <dgm:prSet presAssocID="{546CC4C7-AB14-43AF-9A96-9CFCF75800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1B60B16-0504-4DFD-9C0D-26EE6D63E784}" type="pres">
      <dgm:prSet presAssocID="{46ECB62D-F357-4731-BF46-063607C687AF}" presName="hierRoot1" presStyleCnt="0">
        <dgm:presLayoutVars>
          <dgm:hierBranch val="init"/>
        </dgm:presLayoutVars>
      </dgm:prSet>
      <dgm:spPr/>
    </dgm:pt>
    <dgm:pt modelId="{AFE51BE1-DAFB-4A99-B4D4-55825996CDA2}" type="pres">
      <dgm:prSet presAssocID="{46ECB62D-F357-4731-BF46-063607C687AF}" presName="rootComposite1" presStyleCnt="0"/>
      <dgm:spPr/>
    </dgm:pt>
    <dgm:pt modelId="{0D0A7E70-B42F-40F5-AADD-D47543912B9F}" type="pres">
      <dgm:prSet presAssocID="{46ECB62D-F357-4731-BF46-063607C687AF}" presName="rootText1" presStyleLbl="node0" presStyleIdx="0" presStyleCnt="1">
        <dgm:presLayoutVars>
          <dgm:chPref val="3"/>
        </dgm:presLayoutVars>
      </dgm:prSet>
      <dgm:spPr/>
    </dgm:pt>
    <dgm:pt modelId="{291E3CC6-A419-4282-803A-578B0885F28D}" type="pres">
      <dgm:prSet presAssocID="{46ECB62D-F357-4731-BF46-063607C687AF}" presName="rootConnector1" presStyleLbl="node1" presStyleIdx="0" presStyleCnt="0"/>
      <dgm:spPr/>
    </dgm:pt>
    <dgm:pt modelId="{50249870-0844-4A09-BD22-01A156E6ACCA}" type="pres">
      <dgm:prSet presAssocID="{46ECB62D-F357-4731-BF46-063607C687AF}" presName="hierChild2" presStyleCnt="0"/>
      <dgm:spPr/>
    </dgm:pt>
    <dgm:pt modelId="{72FB1537-6B1C-4B90-BECE-1FE26608D636}" type="pres">
      <dgm:prSet presAssocID="{88A6FA67-CF67-42FD-AC98-E11BB65DA646}" presName="Name37" presStyleLbl="parChTrans1D2" presStyleIdx="0" presStyleCnt="5"/>
      <dgm:spPr/>
    </dgm:pt>
    <dgm:pt modelId="{00018E42-D004-4BF1-A677-17C2443BB615}" type="pres">
      <dgm:prSet presAssocID="{012AE20D-12EF-43A0-96A3-0EBE4628C59E}" presName="hierRoot2" presStyleCnt="0">
        <dgm:presLayoutVars>
          <dgm:hierBranch val="init"/>
        </dgm:presLayoutVars>
      </dgm:prSet>
      <dgm:spPr/>
    </dgm:pt>
    <dgm:pt modelId="{A38A144B-CBB0-4AD6-A825-8CA6FC76E48E}" type="pres">
      <dgm:prSet presAssocID="{012AE20D-12EF-43A0-96A3-0EBE4628C59E}" presName="rootComposite" presStyleCnt="0"/>
      <dgm:spPr/>
    </dgm:pt>
    <dgm:pt modelId="{ADF643DB-DE5A-4CFB-A52E-81C70A6FF4D5}" type="pres">
      <dgm:prSet presAssocID="{012AE20D-12EF-43A0-96A3-0EBE4628C59E}" presName="rootText" presStyleLbl="node2" presStyleIdx="0" presStyleCnt="3">
        <dgm:presLayoutVars>
          <dgm:chPref val="3"/>
        </dgm:presLayoutVars>
      </dgm:prSet>
      <dgm:spPr/>
    </dgm:pt>
    <dgm:pt modelId="{9956F7E5-1FF2-4F7F-BBD9-37E3E3B073C9}" type="pres">
      <dgm:prSet presAssocID="{012AE20D-12EF-43A0-96A3-0EBE4628C59E}" presName="rootConnector" presStyleLbl="node2" presStyleIdx="0" presStyleCnt="3"/>
      <dgm:spPr/>
    </dgm:pt>
    <dgm:pt modelId="{6946FCFA-B2BD-46B6-B1AB-33B1343EA79F}" type="pres">
      <dgm:prSet presAssocID="{012AE20D-12EF-43A0-96A3-0EBE4628C59E}" presName="hierChild4" presStyleCnt="0"/>
      <dgm:spPr/>
    </dgm:pt>
    <dgm:pt modelId="{B0738E40-2D8C-4CB7-B438-A8A4C4EEA3D3}" type="pres">
      <dgm:prSet presAssocID="{012AE20D-12EF-43A0-96A3-0EBE4628C59E}" presName="hierChild5" presStyleCnt="0"/>
      <dgm:spPr/>
    </dgm:pt>
    <dgm:pt modelId="{DE04FF66-D83A-4B02-AC87-53FBC910693C}" type="pres">
      <dgm:prSet presAssocID="{B58330B5-7B7B-4E60-A9CB-847E36BEDA18}" presName="Name37" presStyleLbl="parChTrans1D2" presStyleIdx="1" presStyleCnt="5"/>
      <dgm:spPr/>
    </dgm:pt>
    <dgm:pt modelId="{65D9FF66-7465-4F61-B7BC-C66A9C22322E}" type="pres">
      <dgm:prSet presAssocID="{16D5C26E-34D5-4268-8DC0-E8ED7E533113}" presName="hierRoot2" presStyleCnt="0">
        <dgm:presLayoutVars>
          <dgm:hierBranch val="init"/>
        </dgm:presLayoutVars>
      </dgm:prSet>
      <dgm:spPr/>
    </dgm:pt>
    <dgm:pt modelId="{803354F9-13EF-45F4-8A2C-D9CBA4A7B73E}" type="pres">
      <dgm:prSet presAssocID="{16D5C26E-34D5-4268-8DC0-E8ED7E533113}" presName="rootComposite" presStyleCnt="0"/>
      <dgm:spPr/>
    </dgm:pt>
    <dgm:pt modelId="{2EF3BCF5-B794-455B-8B5F-0AE7928464A7}" type="pres">
      <dgm:prSet presAssocID="{16D5C26E-34D5-4268-8DC0-E8ED7E533113}" presName="rootText" presStyleLbl="node2" presStyleIdx="1" presStyleCnt="3">
        <dgm:presLayoutVars>
          <dgm:chPref val="3"/>
        </dgm:presLayoutVars>
      </dgm:prSet>
      <dgm:spPr/>
    </dgm:pt>
    <dgm:pt modelId="{8D201BD3-B598-4DBB-83CD-DF9E01B647FD}" type="pres">
      <dgm:prSet presAssocID="{16D5C26E-34D5-4268-8DC0-E8ED7E533113}" presName="rootConnector" presStyleLbl="node2" presStyleIdx="1" presStyleCnt="3"/>
      <dgm:spPr/>
    </dgm:pt>
    <dgm:pt modelId="{7267A3CC-0952-4F88-8FC1-5E0A2015781D}" type="pres">
      <dgm:prSet presAssocID="{16D5C26E-34D5-4268-8DC0-E8ED7E533113}" presName="hierChild4" presStyleCnt="0"/>
      <dgm:spPr/>
    </dgm:pt>
    <dgm:pt modelId="{37F07860-04AA-42B5-820A-EA5C7B3B10E1}" type="pres">
      <dgm:prSet presAssocID="{16D5C26E-34D5-4268-8DC0-E8ED7E533113}" presName="hierChild5" presStyleCnt="0"/>
      <dgm:spPr/>
    </dgm:pt>
    <dgm:pt modelId="{F8F513D0-A7F0-46D5-B2E9-FC9236D39181}" type="pres">
      <dgm:prSet presAssocID="{761CF270-D6CB-4C8A-8A4F-077C764497AB}" presName="Name37" presStyleLbl="parChTrans1D2" presStyleIdx="2" presStyleCnt="5"/>
      <dgm:spPr/>
    </dgm:pt>
    <dgm:pt modelId="{FB21B4CE-6BD7-4B74-90E1-F7DF1A8BD017}" type="pres">
      <dgm:prSet presAssocID="{29CB17E5-67E5-4D26-9B63-BBE616A6606E}" presName="hierRoot2" presStyleCnt="0">
        <dgm:presLayoutVars>
          <dgm:hierBranch val="init"/>
        </dgm:presLayoutVars>
      </dgm:prSet>
      <dgm:spPr/>
    </dgm:pt>
    <dgm:pt modelId="{C56564F7-1D97-42C2-90F0-31EFE8B57E0B}" type="pres">
      <dgm:prSet presAssocID="{29CB17E5-67E5-4D26-9B63-BBE616A6606E}" presName="rootComposite" presStyleCnt="0"/>
      <dgm:spPr/>
    </dgm:pt>
    <dgm:pt modelId="{177A4849-8E72-402F-82B4-D68DE4701303}" type="pres">
      <dgm:prSet presAssocID="{29CB17E5-67E5-4D26-9B63-BBE616A6606E}" presName="rootText" presStyleLbl="node2" presStyleIdx="2" presStyleCnt="3">
        <dgm:presLayoutVars>
          <dgm:chPref val="3"/>
        </dgm:presLayoutVars>
      </dgm:prSet>
      <dgm:spPr/>
    </dgm:pt>
    <dgm:pt modelId="{1AE230DE-4D20-4C96-B4D8-19BFDB046493}" type="pres">
      <dgm:prSet presAssocID="{29CB17E5-67E5-4D26-9B63-BBE616A6606E}" presName="rootConnector" presStyleLbl="node2" presStyleIdx="2" presStyleCnt="3"/>
      <dgm:spPr/>
    </dgm:pt>
    <dgm:pt modelId="{1AB8BE62-E204-449D-8B78-1CAEFAD41958}" type="pres">
      <dgm:prSet presAssocID="{29CB17E5-67E5-4D26-9B63-BBE616A6606E}" presName="hierChild4" presStyleCnt="0"/>
      <dgm:spPr/>
    </dgm:pt>
    <dgm:pt modelId="{B660F820-712E-49A0-B753-C78D7163F37A}" type="pres">
      <dgm:prSet presAssocID="{29CB17E5-67E5-4D26-9B63-BBE616A6606E}" presName="hierChild5" presStyleCnt="0"/>
      <dgm:spPr/>
    </dgm:pt>
    <dgm:pt modelId="{8369224A-4F6F-499F-B836-71EF4950F470}" type="pres">
      <dgm:prSet presAssocID="{46ECB62D-F357-4731-BF46-063607C687AF}" presName="hierChild3" presStyleCnt="0"/>
      <dgm:spPr/>
    </dgm:pt>
    <dgm:pt modelId="{9E9DE7C2-8C89-45C4-B2FD-82C6C65E4FB0}" type="pres">
      <dgm:prSet presAssocID="{EB961185-9BF6-4908-B3E9-02CB11877469}" presName="Name111" presStyleLbl="parChTrans1D2" presStyleIdx="3" presStyleCnt="5"/>
      <dgm:spPr/>
    </dgm:pt>
    <dgm:pt modelId="{9956A0EB-9668-4841-96A9-F83A58D3DD4B}" type="pres">
      <dgm:prSet presAssocID="{EEBB9772-4ECE-474A-9610-FEAD91B18047}" presName="hierRoot3" presStyleCnt="0">
        <dgm:presLayoutVars>
          <dgm:hierBranch val="init"/>
        </dgm:presLayoutVars>
      </dgm:prSet>
      <dgm:spPr/>
    </dgm:pt>
    <dgm:pt modelId="{262A04D6-3D7E-4579-8278-D3170AD0DDDA}" type="pres">
      <dgm:prSet presAssocID="{EEBB9772-4ECE-474A-9610-FEAD91B18047}" presName="rootComposite3" presStyleCnt="0"/>
      <dgm:spPr/>
    </dgm:pt>
    <dgm:pt modelId="{12971C46-FE9B-4122-91B6-30F3EE5B58E3}" type="pres">
      <dgm:prSet presAssocID="{EEBB9772-4ECE-474A-9610-FEAD91B18047}" presName="rootText3" presStyleLbl="asst1" presStyleIdx="0" presStyleCnt="2" custLinFactNeighborX="-374" custLinFactNeighborY="0">
        <dgm:presLayoutVars>
          <dgm:chPref val="3"/>
        </dgm:presLayoutVars>
      </dgm:prSet>
      <dgm:spPr/>
    </dgm:pt>
    <dgm:pt modelId="{04491DD7-E29A-4E46-B81E-ED97CF28F766}" type="pres">
      <dgm:prSet presAssocID="{EEBB9772-4ECE-474A-9610-FEAD91B18047}" presName="rootConnector3" presStyleLbl="asst1" presStyleIdx="0" presStyleCnt="2"/>
      <dgm:spPr/>
    </dgm:pt>
    <dgm:pt modelId="{94DAE338-1249-4980-B4E5-0917AC18C82F}" type="pres">
      <dgm:prSet presAssocID="{EEBB9772-4ECE-474A-9610-FEAD91B18047}" presName="hierChild6" presStyleCnt="0"/>
      <dgm:spPr/>
    </dgm:pt>
    <dgm:pt modelId="{69929DDD-B999-4389-B21E-B2E25DF91BBE}" type="pres">
      <dgm:prSet presAssocID="{EEBB9772-4ECE-474A-9610-FEAD91B18047}" presName="hierChild7" presStyleCnt="0"/>
      <dgm:spPr/>
    </dgm:pt>
    <dgm:pt modelId="{5E8C9720-F209-4DE8-9974-FBE2AEE28800}" type="pres">
      <dgm:prSet presAssocID="{35D1F4C1-D44E-41E5-AC20-37572701A2C8}" presName="Name111" presStyleLbl="parChTrans1D2" presStyleIdx="4" presStyleCnt="5"/>
      <dgm:spPr/>
    </dgm:pt>
    <dgm:pt modelId="{21D3F89E-98F5-4659-8161-976469180F19}" type="pres">
      <dgm:prSet presAssocID="{AE7C14EE-76AF-4523-BF04-05151E4CEBAC}" presName="hierRoot3" presStyleCnt="0">
        <dgm:presLayoutVars>
          <dgm:hierBranch val="init"/>
        </dgm:presLayoutVars>
      </dgm:prSet>
      <dgm:spPr/>
    </dgm:pt>
    <dgm:pt modelId="{100286E0-0EB4-46E3-9B6E-98D9F43F201F}" type="pres">
      <dgm:prSet presAssocID="{AE7C14EE-76AF-4523-BF04-05151E4CEBAC}" presName="rootComposite3" presStyleCnt="0"/>
      <dgm:spPr/>
    </dgm:pt>
    <dgm:pt modelId="{878FB294-866D-4C80-B204-4E932A976DA8}" type="pres">
      <dgm:prSet presAssocID="{AE7C14EE-76AF-4523-BF04-05151E4CEBAC}" presName="rootText3" presStyleLbl="asst1" presStyleIdx="1" presStyleCnt="2">
        <dgm:presLayoutVars>
          <dgm:chPref val="3"/>
        </dgm:presLayoutVars>
      </dgm:prSet>
      <dgm:spPr/>
    </dgm:pt>
    <dgm:pt modelId="{694517CA-5EB0-4BB6-A458-883CF6DB1645}" type="pres">
      <dgm:prSet presAssocID="{AE7C14EE-76AF-4523-BF04-05151E4CEBAC}" presName="rootConnector3" presStyleLbl="asst1" presStyleIdx="1" presStyleCnt="2"/>
      <dgm:spPr/>
    </dgm:pt>
    <dgm:pt modelId="{BC971CBB-CA60-4C96-9577-90DF1791BD9F}" type="pres">
      <dgm:prSet presAssocID="{AE7C14EE-76AF-4523-BF04-05151E4CEBAC}" presName="hierChild6" presStyleCnt="0"/>
      <dgm:spPr/>
    </dgm:pt>
    <dgm:pt modelId="{B7546CB5-7153-4B78-B9BD-5D196464EE3B}" type="pres">
      <dgm:prSet presAssocID="{AE7C14EE-76AF-4523-BF04-05151E4CEBAC}" presName="hierChild7" presStyleCnt="0"/>
      <dgm:spPr/>
    </dgm:pt>
  </dgm:ptLst>
  <dgm:cxnLst>
    <dgm:cxn modelId="{EA8E5F10-E4E4-4C18-9396-987BA31FD6E0}" type="presOf" srcId="{AE7C14EE-76AF-4523-BF04-05151E4CEBAC}" destId="{694517CA-5EB0-4BB6-A458-883CF6DB1645}" srcOrd="1" destOrd="0" presId="urn:microsoft.com/office/officeart/2005/8/layout/orgChart1"/>
    <dgm:cxn modelId="{AC03FB1F-2588-4D38-B2C0-97B74C7EF25B}" type="presOf" srcId="{29CB17E5-67E5-4D26-9B63-BBE616A6606E}" destId="{1AE230DE-4D20-4C96-B4D8-19BFDB046493}" srcOrd="1" destOrd="0" presId="urn:microsoft.com/office/officeart/2005/8/layout/orgChart1"/>
    <dgm:cxn modelId="{53FB1122-E080-465C-ABDE-2F14389B67A9}" type="presOf" srcId="{16D5C26E-34D5-4268-8DC0-E8ED7E533113}" destId="{8D201BD3-B598-4DBB-83CD-DF9E01B647FD}" srcOrd="1" destOrd="0" presId="urn:microsoft.com/office/officeart/2005/8/layout/orgChart1"/>
    <dgm:cxn modelId="{504A6026-7193-493F-84E0-6FB61BDB3D5D}" type="presOf" srcId="{EB961185-9BF6-4908-B3E9-02CB11877469}" destId="{9E9DE7C2-8C89-45C4-B2FD-82C6C65E4FB0}" srcOrd="0" destOrd="0" presId="urn:microsoft.com/office/officeart/2005/8/layout/orgChart1"/>
    <dgm:cxn modelId="{08B93F2D-0277-4D19-92AC-D66830068042}" type="presOf" srcId="{012AE20D-12EF-43A0-96A3-0EBE4628C59E}" destId="{ADF643DB-DE5A-4CFB-A52E-81C70A6FF4D5}" srcOrd="0" destOrd="0" presId="urn:microsoft.com/office/officeart/2005/8/layout/orgChart1"/>
    <dgm:cxn modelId="{8FEB3938-DD38-4780-A364-A3C182F4B205}" type="presOf" srcId="{29CB17E5-67E5-4D26-9B63-BBE616A6606E}" destId="{177A4849-8E72-402F-82B4-D68DE4701303}" srcOrd="0" destOrd="0" presId="urn:microsoft.com/office/officeart/2005/8/layout/orgChart1"/>
    <dgm:cxn modelId="{63CAE03E-EC20-4BA9-A788-7026DE21AC06}" type="presOf" srcId="{16D5C26E-34D5-4268-8DC0-E8ED7E533113}" destId="{2EF3BCF5-B794-455B-8B5F-0AE7928464A7}" srcOrd="0" destOrd="0" presId="urn:microsoft.com/office/officeart/2005/8/layout/orgChart1"/>
    <dgm:cxn modelId="{DCD77168-3A6E-482F-BDFD-CD285B8482B5}" srcId="{46ECB62D-F357-4731-BF46-063607C687AF}" destId="{29CB17E5-67E5-4D26-9B63-BBE616A6606E}" srcOrd="4" destOrd="0" parTransId="{761CF270-D6CB-4C8A-8A4F-077C764497AB}" sibTransId="{85F75DE6-04DF-4B9A-8236-DBB84D7ACC99}"/>
    <dgm:cxn modelId="{95CBD248-5DFF-46D0-87FD-AA4B2993F3E2}" srcId="{46ECB62D-F357-4731-BF46-063607C687AF}" destId="{AE7C14EE-76AF-4523-BF04-05151E4CEBAC}" srcOrd="1" destOrd="0" parTransId="{35D1F4C1-D44E-41E5-AC20-37572701A2C8}" sibTransId="{426E3A0F-BC12-4A8C-9B6F-421F97126B54}"/>
    <dgm:cxn modelId="{8D4A494F-D822-405B-96CA-8826ACCCF2DC}" type="presOf" srcId="{88A6FA67-CF67-42FD-AC98-E11BB65DA646}" destId="{72FB1537-6B1C-4B90-BECE-1FE26608D636}" srcOrd="0" destOrd="0" presId="urn:microsoft.com/office/officeart/2005/8/layout/orgChart1"/>
    <dgm:cxn modelId="{349ABB59-3BB0-47A4-943C-F3355DEEC3FE}" type="presOf" srcId="{35D1F4C1-D44E-41E5-AC20-37572701A2C8}" destId="{5E8C9720-F209-4DE8-9974-FBE2AEE28800}" srcOrd="0" destOrd="0" presId="urn:microsoft.com/office/officeart/2005/8/layout/orgChart1"/>
    <dgm:cxn modelId="{F354247C-3DB6-44F9-935A-41087D690695}" type="presOf" srcId="{EEBB9772-4ECE-474A-9610-FEAD91B18047}" destId="{12971C46-FE9B-4122-91B6-30F3EE5B58E3}" srcOrd="0" destOrd="0" presId="urn:microsoft.com/office/officeart/2005/8/layout/orgChart1"/>
    <dgm:cxn modelId="{6602698A-CA62-4CF8-AF1C-A60910A39546}" srcId="{46ECB62D-F357-4731-BF46-063607C687AF}" destId="{012AE20D-12EF-43A0-96A3-0EBE4628C59E}" srcOrd="2" destOrd="0" parTransId="{88A6FA67-CF67-42FD-AC98-E11BB65DA646}" sibTransId="{8496101A-36CD-482D-A1F4-45B164EB2F7C}"/>
    <dgm:cxn modelId="{630BBD8F-C2C9-45A1-AF8C-53F25218D8B0}" srcId="{46ECB62D-F357-4731-BF46-063607C687AF}" destId="{EEBB9772-4ECE-474A-9610-FEAD91B18047}" srcOrd="0" destOrd="0" parTransId="{EB961185-9BF6-4908-B3E9-02CB11877469}" sibTransId="{B16CDA18-CF07-4119-8B46-8874301D6216}"/>
    <dgm:cxn modelId="{7A75ABB1-9453-4428-B660-0944EEC16D88}" type="presOf" srcId="{761CF270-D6CB-4C8A-8A4F-077C764497AB}" destId="{F8F513D0-A7F0-46D5-B2E9-FC9236D39181}" srcOrd="0" destOrd="0" presId="urn:microsoft.com/office/officeart/2005/8/layout/orgChart1"/>
    <dgm:cxn modelId="{072AABB3-673B-4B96-B05A-33CAC6A44FD9}" type="presOf" srcId="{46ECB62D-F357-4731-BF46-063607C687AF}" destId="{0D0A7E70-B42F-40F5-AADD-D47543912B9F}" srcOrd="0" destOrd="0" presId="urn:microsoft.com/office/officeart/2005/8/layout/orgChart1"/>
    <dgm:cxn modelId="{639406CE-E3C2-43AF-A4A3-C04F50C39F35}" type="presOf" srcId="{46ECB62D-F357-4731-BF46-063607C687AF}" destId="{291E3CC6-A419-4282-803A-578B0885F28D}" srcOrd="1" destOrd="0" presId="urn:microsoft.com/office/officeart/2005/8/layout/orgChart1"/>
    <dgm:cxn modelId="{DE6BDFCE-FA2F-4E70-9B4F-975719011AE5}" type="presOf" srcId="{AE7C14EE-76AF-4523-BF04-05151E4CEBAC}" destId="{878FB294-866D-4C80-B204-4E932A976DA8}" srcOrd="0" destOrd="0" presId="urn:microsoft.com/office/officeart/2005/8/layout/orgChart1"/>
    <dgm:cxn modelId="{F567D2D0-B16C-4DD6-AE26-45D69852280F}" type="presOf" srcId="{EEBB9772-4ECE-474A-9610-FEAD91B18047}" destId="{04491DD7-E29A-4E46-B81E-ED97CF28F766}" srcOrd="1" destOrd="0" presId="urn:microsoft.com/office/officeart/2005/8/layout/orgChart1"/>
    <dgm:cxn modelId="{9C0EC9E4-416F-4BED-B9D3-6FED8ED2985A}" srcId="{546CC4C7-AB14-43AF-9A96-9CFCF7580005}" destId="{46ECB62D-F357-4731-BF46-063607C687AF}" srcOrd="0" destOrd="0" parTransId="{2ABF3E73-C46B-49C3-B6DD-94E0D527F649}" sibTransId="{43145C39-8E49-4F84-9E5C-6AE96C2FA893}"/>
    <dgm:cxn modelId="{9CE9E9EC-BBC2-4DC8-B3C1-E033068F0C8C}" type="presOf" srcId="{546CC4C7-AB14-43AF-9A96-9CFCF7580005}" destId="{3B792087-F633-4E93-9CC9-82F565D6FD07}" srcOrd="0" destOrd="0" presId="urn:microsoft.com/office/officeart/2005/8/layout/orgChart1"/>
    <dgm:cxn modelId="{B62321F5-34D5-43DE-BF91-D8E69C60F1B5}" srcId="{46ECB62D-F357-4731-BF46-063607C687AF}" destId="{16D5C26E-34D5-4268-8DC0-E8ED7E533113}" srcOrd="3" destOrd="0" parTransId="{B58330B5-7B7B-4E60-A9CB-847E36BEDA18}" sibTransId="{FC6BB9F9-E535-42F9-991B-1D9CB0A25A22}"/>
    <dgm:cxn modelId="{A15F42FB-8023-49DD-8FC1-9FDAC1D317DB}" type="presOf" srcId="{012AE20D-12EF-43A0-96A3-0EBE4628C59E}" destId="{9956F7E5-1FF2-4F7F-BBD9-37E3E3B073C9}" srcOrd="1" destOrd="0" presId="urn:microsoft.com/office/officeart/2005/8/layout/orgChart1"/>
    <dgm:cxn modelId="{44CABAFB-6B7D-4D7F-93E9-D887668F5936}" type="presOf" srcId="{B58330B5-7B7B-4E60-A9CB-847E36BEDA18}" destId="{DE04FF66-D83A-4B02-AC87-53FBC910693C}" srcOrd="0" destOrd="0" presId="urn:microsoft.com/office/officeart/2005/8/layout/orgChart1"/>
    <dgm:cxn modelId="{92F95332-E3D0-4AC9-BDBE-9411663962DA}" type="presParOf" srcId="{3B792087-F633-4E93-9CC9-82F565D6FD07}" destId="{31B60B16-0504-4DFD-9C0D-26EE6D63E784}" srcOrd="0" destOrd="0" presId="urn:microsoft.com/office/officeart/2005/8/layout/orgChart1"/>
    <dgm:cxn modelId="{F8F0B6E9-973C-485F-9C5E-A83DB613FFEE}" type="presParOf" srcId="{31B60B16-0504-4DFD-9C0D-26EE6D63E784}" destId="{AFE51BE1-DAFB-4A99-B4D4-55825996CDA2}" srcOrd="0" destOrd="0" presId="urn:microsoft.com/office/officeart/2005/8/layout/orgChart1"/>
    <dgm:cxn modelId="{5731E94D-BADD-47E1-BE75-C577CF47D91C}" type="presParOf" srcId="{AFE51BE1-DAFB-4A99-B4D4-55825996CDA2}" destId="{0D0A7E70-B42F-40F5-AADD-D47543912B9F}" srcOrd="0" destOrd="0" presId="urn:microsoft.com/office/officeart/2005/8/layout/orgChart1"/>
    <dgm:cxn modelId="{30AC8693-C022-464A-B96C-DB57905A7A68}" type="presParOf" srcId="{AFE51BE1-DAFB-4A99-B4D4-55825996CDA2}" destId="{291E3CC6-A419-4282-803A-578B0885F28D}" srcOrd="1" destOrd="0" presId="urn:microsoft.com/office/officeart/2005/8/layout/orgChart1"/>
    <dgm:cxn modelId="{4947486E-78F4-4EDF-B8A1-4BC8175234C0}" type="presParOf" srcId="{31B60B16-0504-4DFD-9C0D-26EE6D63E784}" destId="{50249870-0844-4A09-BD22-01A156E6ACCA}" srcOrd="1" destOrd="0" presId="urn:microsoft.com/office/officeart/2005/8/layout/orgChart1"/>
    <dgm:cxn modelId="{DCCA42CC-7648-4AE7-9390-90358686F431}" type="presParOf" srcId="{50249870-0844-4A09-BD22-01A156E6ACCA}" destId="{72FB1537-6B1C-4B90-BECE-1FE26608D636}" srcOrd="0" destOrd="0" presId="urn:microsoft.com/office/officeart/2005/8/layout/orgChart1"/>
    <dgm:cxn modelId="{F606D4C5-F19A-4D2A-8433-23F3244B1312}" type="presParOf" srcId="{50249870-0844-4A09-BD22-01A156E6ACCA}" destId="{00018E42-D004-4BF1-A677-17C2443BB615}" srcOrd="1" destOrd="0" presId="urn:microsoft.com/office/officeart/2005/8/layout/orgChart1"/>
    <dgm:cxn modelId="{DB3D6CD0-030C-4240-BE35-7E077C87BD1E}" type="presParOf" srcId="{00018E42-D004-4BF1-A677-17C2443BB615}" destId="{A38A144B-CBB0-4AD6-A825-8CA6FC76E48E}" srcOrd="0" destOrd="0" presId="urn:microsoft.com/office/officeart/2005/8/layout/orgChart1"/>
    <dgm:cxn modelId="{73680961-6D80-4D90-B9D7-605BC96587D2}" type="presParOf" srcId="{A38A144B-CBB0-4AD6-A825-8CA6FC76E48E}" destId="{ADF643DB-DE5A-4CFB-A52E-81C70A6FF4D5}" srcOrd="0" destOrd="0" presId="urn:microsoft.com/office/officeart/2005/8/layout/orgChart1"/>
    <dgm:cxn modelId="{3487D8A1-8AE8-4749-BED3-1886AB2D37D9}" type="presParOf" srcId="{A38A144B-CBB0-4AD6-A825-8CA6FC76E48E}" destId="{9956F7E5-1FF2-4F7F-BBD9-37E3E3B073C9}" srcOrd="1" destOrd="0" presId="urn:microsoft.com/office/officeart/2005/8/layout/orgChart1"/>
    <dgm:cxn modelId="{5202FD1B-5B2F-4AEC-B73D-E800006FAE34}" type="presParOf" srcId="{00018E42-D004-4BF1-A677-17C2443BB615}" destId="{6946FCFA-B2BD-46B6-B1AB-33B1343EA79F}" srcOrd="1" destOrd="0" presId="urn:microsoft.com/office/officeart/2005/8/layout/orgChart1"/>
    <dgm:cxn modelId="{37F18B2B-A288-4A72-9629-D352A56C644F}" type="presParOf" srcId="{00018E42-D004-4BF1-A677-17C2443BB615}" destId="{B0738E40-2D8C-4CB7-B438-A8A4C4EEA3D3}" srcOrd="2" destOrd="0" presId="urn:microsoft.com/office/officeart/2005/8/layout/orgChart1"/>
    <dgm:cxn modelId="{B51DF1CD-7C8D-4186-BB0E-E04D26C8D12C}" type="presParOf" srcId="{50249870-0844-4A09-BD22-01A156E6ACCA}" destId="{DE04FF66-D83A-4B02-AC87-53FBC910693C}" srcOrd="2" destOrd="0" presId="urn:microsoft.com/office/officeart/2005/8/layout/orgChart1"/>
    <dgm:cxn modelId="{42F269B3-3546-4AA2-9AE5-AABEFBD07495}" type="presParOf" srcId="{50249870-0844-4A09-BD22-01A156E6ACCA}" destId="{65D9FF66-7465-4F61-B7BC-C66A9C22322E}" srcOrd="3" destOrd="0" presId="urn:microsoft.com/office/officeart/2005/8/layout/orgChart1"/>
    <dgm:cxn modelId="{485D500E-C65D-430A-9EC1-0CE554672A5F}" type="presParOf" srcId="{65D9FF66-7465-4F61-B7BC-C66A9C22322E}" destId="{803354F9-13EF-45F4-8A2C-D9CBA4A7B73E}" srcOrd="0" destOrd="0" presId="urn:microsoft.com/office/officeart/2005/8/layout/orgChart1"/>
    <dgm:cxn modelId="{911B87C4-9494-4F8B-8E0F-E58DC78783E1}" type="presParOf" srcId="{803354F9-13EF-45F4-8A2C-D9CBA4A7B73E}" destId="{2EF3BCF5-B794-455B-8B5F-0AE7928464A7}" srcOrd="0" destOrd="0" presId="urn:microsoft.com/office/officeart/2005/8/layout/orgChart1"/>
    <dgm:cxn modelId="{82C1E231-1DA4-450A-AE4D-095C47ED279A}" type="presParOf" srcId="{803354F9-13EF-45F4-8A2C-D9CBA4A7B73E}" destId="{8D201BD3-B598-4DBB-83CD-DF9E01B647FD}" srcOrd="1" destOrd="0" presId="urn:microsoft.com/office/officeart/2005/8/layout/orgChart1"/>
    <dgm:cxn modelId="{B17D4596-B87F-4D97-B3CA-2823517597B9}" type="presParOf" srcId="{65D9FF66-7465-4F61-B7BC-C66A9C22322E}" destId="{7267A3CC-0952-4F88-8FC1-5E0A2015781D}" srcOrd="1" destOrd="0" presId="urn:microsoft.com/office/officeart/2005/8/layout/orgChart1"/>
    <dgm:cxn modelId="{EAFBC943-0A5F-4788-8B7E-F4795DD87A43}" type="presParOf" srcId="{65D9FF66-7465-4F61-B7BC-C66A9C22322E}" destId="{37F07860-04AA-42B5-820A-EA5C7B3B10E1}" srcOrd="2" destOrd="0" presId="urn:microsoft.com/office/officeart/2005/8/layout/orgChart1"/>
    <dgm:cxn modelId="{3254DFAC-752C-4554-B1A8-86509483278D}" type="presParOf" srcId="{50249870-0844-4A09-BD22-01A156E6ACCA}" destId="{F8F513D0-A7F0-46D5-B2E9-FC9236D39181}" srcOrd="4" destOrd="0" presId="urn:microsoft.com/office/officeart/2005/8/layout/orgChart1"/>
    <dgm:cxn modelId="{220DA8C1-2825-4BA0-874A-3AC877AA865E}" type="presParOf" srcId="{50249870-0844-4A09-BD22-01A156E6ACCA}" destId="{FB21B4CE-6BD7-4B74-90E1-F7DF1A8BD017}" srcOrd="5" destOrd="0" presId="urn:microsoft.com/office/officeart/2005/8/layout/orgChart1"/>
    <dgm:cxn modelId="{072DC482-6742-43B1-8CB5-7060BB978236}" type="presParOf" srcId="{FB21B4CE-6BD7-4B74-90E1-F7DF1A8BD017}" destId="{C56564F7-1D97-42C2-90F0-31EFE8B57E0B}" srcOrd="0" destOrd="0" presId="urn:microsoft.com/office/officeart/2005/8/layout/orgChart1"/>
    <dgm:cxn modelId="{621F0EA4-0A42-48B7-A6A8-2CCB26B00CDA}" type="presParOf" srcId="{C56564F7-1D97-42C2-90F0-31EFE8B57E0B}" destId="{177A4849-8E72-402F-82B4-D68DE4701303}" srcOrd="0" destOrd="0" presId="urn:microsoft.com/office/officeart/2005/8/layout/orgChart1"/>
    <dgm:cxn modelId="{CA4AFC4E-2140-4949-87C0-ECAE188D5622}" type="presParOf" srcId="{C56564F7-1D97-42C2-90F0-31EFE8B57E0B}" destId="{1AE230DE-4D20-4C96-B4D8-19BFDB046493}" srcOrd="1" destOrd="0" presId="urn:microsoft.com/office/officeart/2005/8/layout/orgChart1"/>
    <dgm:cxn modelId="{62E2733A-A970-41C2-B182-2146AF45ADA2}" type="presParOf" srcId="{FB21B4CE-6BD7-4B74-90E1-F7DF1A8BD017}" destId="{1AB8BE62-E204-449D-8B78-1CAEFAD41958}" srcOrd="1" destOrd="0" presId="urn:microsoft.com/office/officeart/2005/8/layout/orgChart1"/>
    <dgm:cxn modelId="{F72EE352-1EB5-4C82-8864-CE03DE3ED7E6}" type="presParOf" srcId="{FB21B4CE-6BD7-4B74-90E1-F7DF1A8BD017}" destId="{B660F820-712E-49A0-B753-C78D7163F37A}" srcOrd="2" destOrd="0" presId="urn:microsoft.com/office/officeart/2005/8/layout/orgChart1"/>
    <dgm:cxn modelId="{39D3672A-090A-447F-9A22-A0635770DBAC}" type="presParOf" srcId="{31B60B16-0504-4DFD-9C0D-26EE6D63E784}" destId="{8369224A-4F6F-499F-B836-71EF4950F470}" srcOrd="2" destOrd="0" presId="urn:microsoft.com/office/officeart/2005/8/layout/orgChart1"/>
    <dgm:cxn modelId="{CFBA60B9-AED2-4B8F-B288-445721CDEE50}" type="presParOf" srcId="{8369224A-4F6F-499F-B836-71EF4950F470}" destId="{9E9DE7C2-8C89-45C4-B2FD-82C6C65E4FB0}" srcOrd="0" destOrd="0" presId="urn:microsoft.com/office/officeart/2005/8/layout/orgChart1"/>
    <dgm:cxn modelId="{9A1D4980-116C-45EC-89E3-6B78AF999EDE}" type="presParOf" srcId="{8369224A-4F6F-499F-B836-71EF4950F470}" destId="{9956A0EB-9668-4841-96A9-F83A58D3DD4B}" srcOrd="1" destOrd="0" presId="urn:microsoft.com/office/officeart/2005/8/layout/orgChart1"/>
    <dgm:cxn modelId="{29A4198D-8645-4798-87C3-43040FC9A778}" type="presParOf" srcId="{9956A0EB-9668-4841-96A9-F83A58D3DD4B}" destId="{262A04D6-3D7E-4579-8278-D3170AD0DDDA}" srcOrd="0" destOrd="0" presId="urn:microsoft.com/office/officeart/2005/8/layout/orgChart1"/>
    <dgm:cxn modelId="{D8454FAC-DF7C-445E-ADFB-BFF5700DBB11}" type="presParOf" srcId="{262A04D6-3D7E-4579-8278-D3170AD0DDDA}" destId="{12971C46-FE9B-4122-91B6-30F3EE5B58E3}" srcOrd="0" destOrd="0" presId="urn:microsoft.com/office/officeart/2005/8/layout/orgChart1"/>
    <dgm:cxn modelId="{F1199BA2-D157-4658-9DF5-4702E0AFB60D}" type="presParOf" srcId="{262A04D6-3D7E-4579-8278-D3170AD0DDDA}" destId="{04491DD7-E29A-4E46-B81E-ED97CF28F766}" srcOrd="1" destOrd="0" presId="urn:microsoft.com/office/officeart/2005/8/layout/orgChart1"/>
    <dgm:cxn modelId="{68A1792B-B1FD-4BBB-BD94-D75A5D7403F0}" type="presParOf" srcId="{9956A0EB-9668-4841-96A9-F83A58D3DD4B}" destId="{94DAE338-1249-4980-B4E5-0917AC18C82F}" srcOrd="1" destOrd="0" presId="urn:microsoft.com/office/officeart/2005/8/layout/orgChart1"/>
    <dgm:cxn modelId="{D5470C72-8BE7-4488-8218-6D7B41083C08}" type="presParOf" srcId="{9956A0EB-9668-4841-96A9-F83A58D3DD4B}" destId="{69929DDD-B999-4389-B21E-B2E25DF91BBE}" srcOrd="2" destOrd="0" presId="urn:microsoft.com/office/officeart/2005/8/layout/orgChart1"/>
    <dgm:cxn modelId="{E8856CED-93B1-46C5-8971-F3B0741AC52A}" type="presParOf" srcId="{8369224A-4F6F-499F-B836-71EF4950F470}" destId="{5E8C9720-F209-4DE8-9974-FBE2AEE28800}" srcOrd="2" destOrd="0" presId="urn:microsoft.com/office/officeart/2005/8/layout/orgChart1"/>
    <dgm:cxn modelId="{3B683762-EBE2-4E98-9116-19BE1062A81C}" type="presParOf" srcId="{8369224A-4F6F-499F-B836-71EF4950F470}" destId="{21D3F89E-98F5-4659-8161-976469180F19}" srcOrd="3" destOrd="0" presId="urn:microsoft.com/office/officeart/2005/8/layout/orgChart1"/>
    <dgm:cxn modelId="{357530DB-7512-47CB-BB48-73B9E17896D4}" type="presParOf" srcId="{21D3F89E-98F5-4659-8161-976469180F19}" destId="{100286E0-0EB4-46E3-9B6E-98D9F43F201F}" srcOrd="0" destOrd="0" presId="urn:microsoft.com/office/officeart/2005/8/layout/orgChart1"/>
    <dgm:cxn modelId="{BD027057-03AE-41C6-9983-F239751AA854}" type="presParOf" srcId="{100286E0-0EB4-46E3-9B6E-98D9F43F201F}" destId="{878FB294-866D-4C80-B204-4E932A976DA8}" srcOrd="0" destOrd="0" presId="urn:microsoft.com/office/officeart/2005/8/layout/orgChart1"/>
    <dgm:cxn modelId="{F7ED946F-1678-4EBE-9E69-7ACC50FA03B0}" type="presParOf" srcId="{100286E0-0EB4-46E3-9B6E-98D9F43F201F}" destId="{694517CA-5EB0-4BB6-A458-883CF6DB1645}" srcOrd="1" destOrd="0" presId="urn:microsoft.com/office/officeart/2005/8/layout/orgChart1"/>
    <dgm:cxn modelId="{3A283955-02E0-4CB6-B1B4-54460EEA9028}" type="presParOf" srcId="{21D3F89E-98F5-4659-8161-976469180F19}" destId="{BC971CBB-CA60-4C96-9577-90DF1791BD9F}" srcOrd="1" destOrd="0" presId="urn:microsoft.com/office/officeart/2005/8/layout/orgChart1"/>
    <dgm:cxn modelId="{CEDE3C30-EE66-4991-9206-33808BEB74CF}" type="presParOf" srcId="{21D3F89E-98F5-4659-8161-976469180F19}" destId="{B7546CB5-7153-4B78-B9BD-5D196464EE3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13B971-9DA5-42FA-80F6-E761215D695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33DDA70-AC81-4B44-B50B-01D3A3A0D644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/>
            <a:t>Strategic Director</a:t>
          </a:r>
        </a:p>
        <a:p>
          <a:r>
            <a:rPr lang="en-GB" dirty="0"/>
            <a:t>Customer, Business &amp; Corporate Support </a:t>
          </a:r>
        </a:p>
        <a:p>
          <a:r>
            <a:rPr lang="en-GB" dirty="0"/>
            <a:t>Robin Taylor</a:t>
          </a:r>
        </a:p>
      </dgm:t>
    </dgm:pt>
    <dgm:pt modelId="{45B9324B-306A-4DF2-B2D9-AEE47BC4ABFE}" type="parTrans" cxnId="{6817F07F-AC44-4243-9B01-815AF291BC1E}">
      <dgm:prSet/>
      <dgm:spPr/>
      <dgm:t>
        <a:bodyPr/>
        <a:lstStyle/>
        <a:p>
          <a:endParaRPr lang="en-GB"/>
        </a:p>
      </dgm:t>
    </dgm:pt>
    <dgm:pt modelId="{8AE7FAC1-F721-44C2-8EF3-BA9BD7C492EF}" type="sibTrans" cxnId="{6817F07F-AC44-4243-9B01-815AF291BC1E}">
      <dgm:prSet/>
      <dgm:spPr/>
      <dgm:t>
        <a:bodyPr/>
        <a:lstStyle/>
        <a:p>
          <a:endParaRPr lang="en-GB"/>
        </a:p>
      </dgm:t>
    </dgm:pt>
    <dgm:pt modelId="{BA350B8A-A99F-45EC-A286-1078823A9D26}" type="asst">
      <dgm:prSet phldrT="[Text]"/>
      <dgm:spPr/>
      <dgm:t>
        <a:bodyPr/>
        <a:lstStyle/>
        <a:p>
          <a:r>
            <a:rPr lang="en-GB" dirty="0"/>
            <a:t>Monitoring Officer</a:t>
          </a:r>
        </a:p>
        <a:p>
          <a:r>
            <a:rPr lang="en-GB" dirty="0"/>
            <a:t>Judith Adamson</a:t>
          </a:r>
        </a:p>
        <a:p>
          <a:r>
            <a:rPr lang="en-GB" dirty="0"/>
            <a:t>£62,550 - £67,538</a:t>
          </a:r>
        </a:p>
      </dgm:t>
    </dgm:pt>
    <dgm:pt modelId="{884413C3-7FEC-4E36-B8E8-C98EF5CE73DE}" type="parTrans" cxnId="{ABA541C5-CFD3-4E3E-8A9F-86A5224230F1}">
      <dgm:prSet/>
      <dgm:spPr/>
      <dgm:t>
        <a:bodyPr/>
        <a:lstStyle/>
        <a:p>
          <a:endParaRPr lang="en-GB"/>
        </a:p>
      </dgm:t>
    </dgm:pt>
    <dgm:pt modelId="{94EA9C3B-50EA-4DA2-B8C7-2F2AA6177212}" type="sibTrans" cxnId="{ABA541C5-CFD3-4E3E-8A9F-86A5224230F1}">
      <dgm:prSet/>
      <dgm:spPr/>
      <dgm:t>
        <a:bodyPr/>
        <a:lstStyle/>
        <a:p>
          <a:endParaRPr lang="en-GB"/>
        </a:p>
      </dgm:t>
    </dgm:pt>
    <dgm:pt modelId="{B95AF31C-F435-4C7A-861B-0B4F65F4A70F}">
      <dgm:prSet phldrT="[Text]"/>
      <dgm:spPr/>
      <dgm:t>
        <a:bodyPr/>
        <a:lstStyle/>
        <a:p>
          <a:r>
            <a:rPr lang="en-GB" dirty="0"/>
            <a:t>People &amp; Organisational Development Manager</a:t>
          </a:r>
        </a:p>
        <a:p>
          <a:r>
            <a:rPr lang="en-GB" dirty="0"/>
            <a:t>Jane Pearce</a:t>
          </a:r>
        </a:p>
        <a:p>
          <a:r>
            <a:rPr lang="en-GB" dirty="0"/>
            <a:t>£62,550 - £67,538</a:t>
          </a:r>
        </a:p>
      </dgm:t>
    </dgm:pt>
    <dgm:pt modelId="{9F398397-02C7-4CDB-9017-2A8292BA0BB0}" type="parTrans" cxnId="{DBA37079-B1B6-44E2-A92B-386E5C331509}">
      <dgm:prSet/>
      <dgm:spPr/>
      <dgm:t>
        <a:bodyPr/>
        <a:lstStyle/>
        <a:p>
          <a:endParaRPr lang="en-GB"/>
        </a:p>
      </dgm:t>
    </dgm:pt>
    <dgm:pt modelId="{189268FA-C8FB-49F6-98E3-433D47C59704}" type="sibTrans" cxnId="{DBA37079-B1B6-44E2-A92B-386E5C331509}">
      <dgm:prSet/>
      <dgm:spPr/>
      <dgm:t>
        <a:bodyPr/>
        <a:lstStyle/>
        <a:p>
          <a:endParaRPr lang="en-GB"/>
        </a:p>
      </dgm:t>
    </dgm:pt>
    <dgm:pt modelId="{66D4A946-CDA2-4CE9-BCB7-0B75E8D4A1E4}">
      <dgm:prSet phldrT="[Text]"/>
      <dgm:spPr/>
      <dgm:t>
        <a:bodyPr/>
        <a:lstStyle/>
        <a:p>
          <a:r>
            <a:rPr lang="en-GB" dirty="0"/>
            <a:t>Customer Delivery Manager</a:t>
          </a:r>
        </a:p>
        <a:p>
          <a:r>
            <a:rPr lang="en-GB" dirty="0"/>
            <a:t>Jamie Goodwins</a:t>
          </a:r>
        </a:p>
        <a:p>
          <a:r>
            <a:rPr lang="en-GB" dirty="0"/>
            <a:t>£62,550 - £67,538</a:t>
          </a:r>
        </a:p>
      </dgm:t>
    </dgm:pt>
    <dgm:pt modelId="{BC8ECC65-2CE5-4DA6-B39A-04E850856BE6}" type="parTrans" cxnId="{B9D21D10-7E7B-4E1E-AFDB-9452E96649F9}">
      <dgm:prSet/>
      <dgm:spPr/>
      <dgm:t>
        <a:bodyPr/>
        <a:lstStyle/>
        <a:p>
          <a:endParaRPr lang="en-GB"/>
        </a:p>
      </dgm:t>
    </dgm:pt>
    <dgm:pt modelId="{2D8DCADA-0485-4064-8B57-B82274E18B16}" type="sibTrans" cxnId="{B9D21D10-7E7B-4E1E-AFDB-9452E96649F9}">
      <dgm:prSet/>
      <dgm:spPr/>
      <dgm:t>
        <a:bodyPr/>
        <a:lstStyle/>
        <a:p>
          <a:endParaRPr lang="en-GB"/>
        </a:p>
      </dgm:t>
    </dgm:pt>
    <dgm:pt modelId="{619F111F-2940-43C2-9985-C93CE4D5EB3A}">
      <dgm:prSet/>
      <dgm:spPr/>
      <dgm:t>
        <a:bodyPr/>
        <a:lstStyle/>
        <a:p>
          <a:r>
            <a:rPr lang="en-GB" dirty="0"/>
            <a:t>Democratic Services Manager</a:t>
          </a:r>
        </a:p>
        <a:p>
          <a:r>
            <a:rPr lang="en-GB" dirty="0"/>
            <a:t>Anita O’Malley</a:t>
          </a:r>
        </a:p>
        <a:p>
          <a:r>
            <a:rPr lang="en-GB" dirty="0"/>
            <a:t>£62,550 - £67,538</a:t>
          </a:r>
        </a:p>
      </dgm:t>
    </dgm:pt>
    <dgm:pt modelId="{329E543B-78E3-4987-9FA4-4ADD3526C91D}" type="parTrans" cxnId="{A9C69ACA-0735-419E-8590-FEB195C8C24B}">
      <dgm:prSet/>
      <dgm:spPr/>
      <dgm:t>
        <a:bodyPr/>
        <a:lstStyle/>
        <a:p>
          <a:endParaRPr lang="en-GB"/>
        </a:p>
      </dgm:t>
    </dgm:pt>
    <dgm:pt modelId="{74CF5449-5BF9-4130-A429-D3D12543DC46}" type="sibTrans" cxnId="{A9C69ACA-0735-419E-8590-FEB195C8C24B}">
      <dgm:prSet/>
      <dgm:spPr/>
      <dgm:t>
        <a:bodyPr/>
        <a:lstStyle/>
        <a:p>
          <a:endParaRPr lang="en-GB"/>
        </a:p>
      </dgm:t>
    </dgm:pt>
    <dgm:pt modelId="{0FB2AC1A-49C2-49A2-BB25-023D3E588857}" type="asst">
      <dgm:prSet/>
      <dgm:spPr/>
      <dgm:t>
        <a:bodyPr/>
        <a:lstStyle/>
        <a:p>
          <a:r>
            <a:rPr lang="en-GB" dirty="0"/>
            <a:t>Assistant Director</a:t>
          </a:r>
        </a:p>
        <a:p>
          <a:r>
            <a:rPr lang="en-GB" dirty="0"/>
            <a:t>(Finance) + interim s.151 Officer</a:t>
          </a:r>
        </a:p>
        <a:p>
          <a:r>
            <a:rPr lang="en-GB" dirty="0"/>
            <a:t>Linda Parker</a:t>
          </a:r>
        </a:p>
        <a:p>
          <a:r>
            <a:rPr lang="en-GB" b="0" i="0" dirty="0"/>
            <a:t>£68,848  - £74,355</a:t>
          </a:r>
          <a:endParaRPr lang="en-GB" dirty="0"/>
        </a:p>
      </dgm:t>
    </dgm:pt>
    <dgm:pt modelId="{29303AA3-25DF-4E8D-9B6B-CAB076D22E6C}" type="parTrans" cxnId="{04D514AE-886D-44C7-8EAB-6BFE3BE6E1F8}">
      <dgm:prSet/>
      <dgm:spPr/>
      <dgm:t>
        <a:bodyPr/>
        <a:lstStyle/>
        <a:p>
          <a:endParaRPr lang="en-GB"/>
        </a:p>
      </dgm:t>
    </dgm:pt>
    <dgm:pt modelId="{6E50A470-5397-40C4-B7A7-13B550AF90D1}" type="sibTrans" cxnId="{04D514AE-886D-44C7-8EAB-6BFE3BE6E1F8}">
      <dgm:prSet/>
      <dgm:spPr/>
      <dgm:t>
        <a:bodyPr/>
        <a:lstStyle/>
        <a:p>
          <a:endParaRPr lang="en-GB"/>
        </a:p>
      </dgm:t>
    </dgm:pt>
    <dgm:pt modelId="{637667FD-004C-491A-9F4E-E72C23208D9E}" type="asst">
      <dgm:prSet/>
      <dgm:spPr/>
      <dgm:t>
        <a:bodyPr/>
        <a:lstStyle/>
        <a:p>
          <a:r>
            <a:rPr lang="en-GB" dirty="0"/>
            <a:t>Assistant Director</a:t>
          </a:r>
        </a:p>
        <a:p>
          <a:r>
            <a:rPr lang="en-GB" dirty="0"/>
            <a:t>(Built Environment)</a:t>
          </a:r>
        </a:p>
        <a:p>
          <a:r>
            <a:rPr lang="en-GB" dirty="0"/>
            <a:t>Tom Hardy</a:t>
          </a:r>
        </a:p>
        <a:p>
          <a:r>
            <a:rPr lang="en-GB" b="0" i="0" dirty="0"/>
            <a:t>£68,848  - £74,355</a:t>
          </a:r>
          <a:endParaRPr lang="en-GB" dirty="0"/>
        </a:p>
      </dgm:t>
    </dgm:pt>
    <dgm:pt modelId="{24CAE320-89D0-404C-80F1-1B35E06F72AA}" type="parTrans" cxnId="{4270E057-EEEB-4A06-ABDC-1D54D2A7C6B7}">
      <dgm:prSet/>
      <dgm:spPr/>
      <dgm:t>
        <a:bodyPr/>
        <a:lstStyle/>
        <a:p>
          <a:endParaRPr lang="en-GB"/>
        </a:p>
      </dgm:t>
    </dgm:pt>
    <dgm:pt modelId="{2D8AFF7B-DAA3-419D-A1F7-EE374BF0ABF0}" type="sibTrans" cxnId="{4270E057-EEEB-4A06-ABDC-1D54D2A7C6B7}">
      <dgm:prSet/>
      <dgm:spPr/>
      <dgm:t>
        <a:bodyPr/>
        <a:lstStyle/>
        <a:p>
          <a:endParaRPr lang="en-GB"/>
        </a:p>
      </dgm:t>
    </dgm:pt>
    <dgm:pt modelId="{2DE2EB30-B836-4B83-AD95-1F1D1A9ACA17}" type="asst">
      <dgm:prSet/>
      <dgm:spPr/>
      <dgm:t>
        <a:bodyPr/>
        <a:lstStyle/>
        <a:p>
          <a:r>
            <a:rPr lang="en-GB" dirty="0"/>
            <a:t>Head of Legal Shared Services</a:t>
          </a:r>
        </a:p>
        <a:p>
          <a:r>
            <a:rPr lang="en-GB" dirty="0"/>
            <a:t>Lucie Allen (interim)</a:t>
          </a:r>
        </a:p>
        <a:p>
          <a:r>
            <a:rPr lang="en-GB" b="0" i="0" dirty="0"/>
            <a:t>£68,848  - £74,355</a:t>
          </a:r>
          <a:endParaRPr lang="en-GB" dirty="0"/>
        </a:p>
      </dgm:t>
    </dgm:pt>
    <dgm:pt modelId="{5FEB7714-BACF-4952-BACD-3EA93DCBF1F1}" type="parTrans" cxnId="{4E7BDD53-07D6-467F-A516-43B24DF75F82}">
      <dgm:prSet/>
      <dgm:spPr/>
      <dgm:t>
        <a:bodyPr/>
        <a:lstStyle/>
        <a:p>
          <a:endParaRPr lang="en-GB"/>
        </a:p>
      </dgm:t>
    </dgm:pt>
    <dgm:pt modelId="{3363D79F-2044-4EB8-ACB9-93696DD19A1D}" type="sibTrans" cxnId="{4E7BDD53-07D6-467F-A516-43B24DF75F82}">
      <dgm:prSet/>
      <dgm:spPr/>
      <dgm:t>
        <a:bodyPr/>
        <a:lstStyle/>
        <a:p>
          <a:endParaRPr lang="en-GB"/>
        </a:p>
      </dgm:t>
    </dgm:pt>
    <dgm:pt modelId="{39A89584-F4E0-4EBD-A325-F5528B8B050A}" type="asst">
      <dgm:prSet/>
      <dgm:spPr/>
      <dgm:t>
        <a:bodyPr/>
        <a:lstStyle/>
        <a:p>
          <a:r>
            <a:rPr lang="en-GB" dirty="0"/>
            <a:t>Revenues &amp; Benefits Manager</a:t>
          </a:r>
        </a:p>
        <a:p>
          <a:r>
            <a:rPr lang="en-GB" dirty="0"/>
            <a:t>Richard Skilbeck</a:t>
          </a:r>
        </a:p>
        <a:p>
          <a:r>
            <a:rPr lang="en-GB" dirty="0"/>
            <a:t>£62,550 - £67,538</a:t>
          </a:r>
        </a:p>
      </dgm:t>
    </dgm:pt>
    <dgm:pt modelId="{124A619A-ACAA-4B67-8E18-E76DEAFCE649}" type="parTrans" cxnId="{9DDDAB39-94E6-431A-B404-5FE3E6FD07A5}">
      <dgm:prSet/>
      <dgm:spPr/>
      <dgm:t>
        <a:bodyPr/>
        <a:lstStyle/>
        <a:p>
          <a:endParaRPr lang="en-GB"/>
        </a:p>
      </dgm:t>
    </dgm:pt>
    <dgm:pt modelId="{445056E9-4F92-4588-9FAE-AA124B7855FB}" type="sibTrans" cxnId="{9DDDAB39-94E6-431A-B404-5FE3E6FD07A5}">
      <dgm:prSet/>
      <dgm:spPr/>
      <dgm:t>
        <a:bodyPr/>
        <a:lstStyle/>
        <a:p>
          <a:endParaRPr lang="en-GB"/>
        </a:p>
      </dgm:t>
    </dgm:pt>
    <dgm:pt modelId="{D73F33C2-9913-4EBB-90EC-07E131162EA9}" type="pres">
      <dgm:prSet presAssocID="{9B13B971-9DA5-42FA-80F6-E761215D69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59BDFD2-AC72-4D74-9388-8B7C8329C162}" type="pres">
      <dgm:prSet presAssocID="{433DDA70-AC81-4B44-B50B-01D3A3A0D644}" presName="hierRoot1" presStyleCnt="0">
        <dgm:presLayoutVars>
          <dgm:hierBranch val="init"/>
        </dgm:presLayoutVars>
      </dgm:prSet>
      <dgm:spPr/>
    </dgm:pt>
    <dgm:pt modelId="{270FF66F-E705-4BA7-B2F6-C3F6740B768D}" type="pres">
      <dgm:prSet presAssocID="{433DDA70-AC81-4B44-B50B-01D3A3A0D644}" presName="rootComposite1" presStyleCnt="0"/>
      <dgm:spPr/>
    </dgm:pt>
    <dgm:pt modelId="{03327E97-3A51-432D-BB39-59F321CEFB01}" type="pres">
      <dgm:prSet presAssocID="{433DDA70-AC81-4B44-B50B-01D3A3A0D644}" presName="rootText1" presStyleLbl="node0" presStyleIdx="0" presStyleCnt="1">
        <dgm:presLayoutVars>
          <dgm:chPref val="3"/>
        </dgm:presLayoutVars>
      </dgm:prSet>
      <dgm:spPr/>
    </dgm:pt>
    <dgm:pt modelId="{0B874445-7599-4BBD-8436-F5141051A49B}" type="pres">
      <dgm:prSet presAssocID="{433DDA70-AC81-4B44-B50B-01D3A3A0D644}" presName="rootConnector1" presStyleLbl="node1" presStyleIdx="0" presStyleCnt="0"/>
      <dgm:spPr/>
    </dgm:pt>
    <dgm:pt modelId="{ADC85079-3FAB-4EA2-A382-3BA831455D9A}" type="pres">
      <dgm:prSet presAssocID="{433DDA70-AC81-4B44-B50B-01D3A3A0D644}" presName="hierChild2" presStyleCnt="0"/>
      <dgm:spPr/>
    </dgm:pt>
    <dgm:pt modelId="{011A62A7-E58B-4801-9845-C47415059E76}" type="pres">
      <dgm:prSet presAssocID="{9F398397-02C7-4CDB-9017-2A8292BA0BB0}" presName="Name37" presStyleLbl="parChTrans1D2" presStyleIdx="0" presStyleCnt="7"/>
      <dgm:spPr/>
    </dgm:pt>
    <dgm:pt modelId="{69BF1BC6-6A20-4831-B2EE-56405EF45569}" type="pres">
      <dgm:prSet presAssocID="{B95AF31C-F435-4C7A-861B-0B4F65F4A70F}" presName="hierRoot2" presStyleCnt="0">
        <dgm:presLayoutVars>
          <dgm:hierBranch val="init"/>
        </dgm:presLayoutVars>
      </dgm:prSet>
      <dgm:spPr/>
    </dgm:pt>
    <dgm:pt modelId="{415A871B-FDF1-42A1-ACF7-0955F4031CFD}" type="pres">
      <dgm:prSet presAssocID="{B95AF31C-F435-4C7A-861B-0B4F65F4A70F}" presName="rootComposite" presStyleCnt="0"/>
      <dgm:spPr/>
    </dgm:pt>
    <dgm:pt modelId="{C4B8BB26-2F0F-4B0A-BF6B-1A0CF263F2EE}" type="pres">
      <dgm:prSet presAssocID="{B95AF31C-F435-4C7A-861B-0B4F65F4A70F}" presName="rootText" presStyleLbl="node2" presStyleIdx="0" presStyleCnt="3">
        <dgm:presLayoutVars>
          <dgm:chPref val="3"/>
        </dgm:presLayoutVars>
      </dgm:prSet>
      <dgm:spPr/>
    </dgm:pt>
    <dgm:pt modelId="{B197593B-965B-412C-9724-951CA01FD350}" type="pres">
      <dgm:prSet presAssocID="{B95AF31C-F435-4C7A-861B-0B4F65F4A70F}" presName="rootConnector" presStyleLbl="node2" presStyleIdx="0" presStyleCnt="3"/>
      <dgm:spPr/>
    </dgm:pt>
    <dgm:pt modelId="{90849AFD-DAF5-4B35-AB9E-EC70C28E9CE7}" type="pres">
      <dgm:prSet presAssocID="{B95AF31C-F435-4C7A-861B-0B4F65F4A70F}" presName="hierChild4" presStyleCnt="0"/>
      <dgm:spPr/>
    </dgm:pt>
    <dgm:pt modelId="{6478E175-3B10-4BFD-9A57-B9707A3D7482}" type="pres">
      <dgm:prSet presAssocID="{B95AF31C-F435-4C7A-861B-0B4F65F4A70F}" presName="hierChild5" presStyleCnt="0"/>
      <dgm:spPr/>
    </dgm:pt>
    <dgm:pt modelId="{DCB128D7-C431-4C5B-86D1-52FF8604F1D4}" type="pres">
      <dgm:prSet presAssocID="{BC8ECC65-2CE5-4DA6-B39A-04E850856BE6}" presName="Name37" presStyleLbl="parChTrans1D2" presStyleIdx="1" presStyleCnt="7"/>
      <dgm:spPr/>
    </dgm:pt>
    <dgm:pt modelId="{888E2854-9CA3-4A81-96DD-4087A06BCF6E}" type="pres">
      <dgm:prSet presAssocID="{66D4A946-CDA2-4CE9-BCB7-0B75E8D4A1E4}" presName="hierRoot2" presStyleCnt="0">
        <dgm:presLayoutVars>
          <dgm:hierBranch val="init"/>
        </dgm:presLayoutVars>
      </dgm:prSet>
      <dgm:spPr/>
    </dgm:pt>
    <dgm:pt modelId="{8D0B6D93-EFD1-4728-A7BF-A655490DAB05}" type="pres">
      <dgm:prSet presAssocID="{66D4A946-CDA2-4CE9-BCB7-0B75E8D4A1E4}" presName="rootComposite" presStyleCnt="0"/>
      <dgm:spPr/>
    </dgm:pt>
    <dgm:pt modelId="{AAA42798-4EB5-45F3-AEDD-8D4CCF1FE517}" type="pres">
      <dgm:prSet presAssocID="{66D4A946-CDA2-4CE9-BCB7-0B75E8D4A1E4}" presName="rootText" presStyleLbl="node2" presStyleIdx="1" presStyleCnt="3">
        <dgm:presLayoutVars>
          <dgm:chPref val="3"/>
        </dgm:presLayoutVars>
      </dgm:prSet>
      <dgm:spPr/>
    </dgm:pt>
    <dgm:pt modelId="{6870744D-18A1-460F-ACDC-F76C706A1AAD}" type="pres">
      <dgm:prSet presAssocID="{66D4A946-CDA2-4CE9-BCB7-0B75E8D4A1E4}" presName="rootConnector" presStyleLbl="node2" presStyleIdx="1" presStyleCnt="3"/>
      <dgm:spPr/>
    </dgm:pt>
    <dgm:pt modelId="{096EBA39-088A-4730-8B30-02FC66A4D895}" type="pres">
      <dgm:prSet presAssocID="{66D4A946-CDA2-4CE9-BCB7-0B75E8D4A1E4}" presName="hierChild4" presStyleCnt="0"/>
      <dgm:spPr/>
    </dgm:pt>
    <dgm:pt modelId="{5CC45E11-DF18-406E-AFDB-41C703AC5E1C}" type="pres">
      <dgm:prSet presAssocID="{66D4A946-CDA2-4CE9-BCB7-0B75E8D4A1E4}" presName="hierChild5" presStyleCnt="0"/>
      <dgm:spPr/>
    </dgm:pt>
    <dgm:pt modelId="{C4281477-184B-4ECA-9183-140DC2043A28}" type="pres">
      <dgm:prSet presAssocID="{329E543B-78E3-4987-9FA4-4ADD3526C91D}" presName="Name37" presStyleLbl="parChTrans1D2" presStyleIdx="2" presStyleCnt="7"/>
      <dgm:spPr/>
    </dgm:pt>
    <dgm:pt modelId="{1A906C28-ED5F-4671-8828-1DF58D3563DF}" type="pres">
      <dgm:prSet presAssocID="{619F111F-2940-43C2-9985-C93CE4D5EB3A}" presName="hierRoot2" presStyleCnt="0">
        <dgm:presLayoutVars>
          <dgm:hierBranch val="init"/>
        </dgm:presLayoutVars>
      </dgm:prSet>
      <dgm:spPr/>
    </dgm:pt>
    <dgm:pt modelId="{BD43FF03-0E38-4B9D-AA61-179C21C51231}" type="pres">
      <dgm:prSet presAssocID="{619F111F-2940-43C2-9985-C93CE4D5EB3A}" presName="rootComposite" presStyleCnt="0"/>
      <dgm:spPr/>
    </dgm:pt>
    <dgm:pt modelId="{6CB76662-3426-407F-8F7F-A715E4D89559}" type="pres">
      <dgm:prSet presAssocID="{619F111F-2940-43C2-9985-C93CE4D5EB3A}" presName="rootText" presStyleLbl="node2" presStyleIdx="2" presStyleCnt="3">
        <dgm:presLayoutVars>
          <dgm:chPref val="3"/>
        </dgm:presLayoutVars>
      </dgm:prSet>
      <dgm:spPr/>
    </dgm:pt>
    <dgm:pt modelId="{E0C06F6D-CCEF-4954-8278-858586A0B973}" type="pres">
      <dgm:prSet presAssocID="{619F111F-2940-43C2-9985-C93CE4D5EB3A}" presName="rootConnector" presStyleLbl="node2" presStyleIdx="2" presStyleCnt="3"/>
      <dgm:spPr/>
    </dgm:pt>
    <dgm:pt modelId="{C2E0A827-BA21-4697-92FA-6EE871082943}" type="pres">
      <dgm:prSet presAssocID="{619F111F-2940-43C2-9985-C93CE4D5EB3A}" presName="hierChild4" presStyleCnt="0"/>
      <dgm:spPr/>
    </dgm:pt>
    <dgm:pt modelId="{9D616395-F078-4A94-AF13-73C0EFDE25C1}" type="pres">
      <dgm:prSet presAssocID="{619F111F-2940-43C2-9985-C93CE4D5EB3A}" presName="hierChild5" presStyleCnt="0"/>
      <dgm:spPr/>
    </dgm:pt>
    <dgm:pt modelId="{39F13D98-2517-409B-8CEA-C2E316B08A87}" type="pres">
      <dgm:prSet presAssocID="{433DDA70-AC81-4B44-B50B-01D3A3A0D644}" presName="hierChild3" presStyleCnt="0"/>
      <dgm:spPr/>
    </dgm:pt>
    <dgm:pt modelId="{AF55F0DD-76E1-4731-BE52-F839A987CDD6}" type="pres">
      <dgm:prSet presAssocID="{29303AA3-25DF-4E8D-9B6B-CAB076D22E6C}" presName="Name111" presStyleLbl="parChTrans1D2" presStyleIdx="3" presStyleCnt="7"/>
      <dgm:spPr/>
    </dgm:pt>
    <dgm:pt modelId="{1A875EC5-4175-47A5-A4F8-354B1A91DE82}" type="pres">
      <dgm:prSet presAssocID="{0FB2AC1A-49C2-49A2-BB25-023D3E588857}" presName="hierRoot3" presStyleCnt="0">
        <dgm:presLayoutVars>
          <dgm:hierBranch val="init"/>
        </dgm:presLayoutVars>
      </dgm:prSet>
      <dgm:spPr/>
    </dgm:pt>
    <dgm:pt modelId="{4CD847D7-5F98-48D6-AACB-387CF6B3E89D}" type="pres">
      <dgm:prSet presAssocID="{0FB2AC1A-49C2-49A2-BB25-023D3E588857}" presName="rootComposite3" presStyleCnt="0"/>
      <dgm:spPr/>
    </dgm:pt>
    <dgm:pt modelId="{D94D3E8A-E406-4B89-95A2-377EA8EADB69}" type="pres">
      <dgm:prSet presAssocID="{0FB2AC1A-49C2-49A2-BB25-023D3E588857}" presName="rootText3" presStyleLbl="asst1" presStyleIdx="0" presStyleCnt="5">
        <dgm:presLayoutVars>
          <dgm:chPref val="3"/>
        </dgm:presLayoutVars>
      </dgm:prSet>
      <dgm:spPr/>
    </dgm:pt>
    <dgm:pt modelId="{3D9580CF-3E07-4FF9-A3D6-960C2D325011}" type="pres">
      <dgm:prSet presAssocID="{0FB2AC1A-49C2-49A2-BB25-023D3E588857}" presName="rootConnector3" presStyleLbl="asst1" presStyleIdx="0" presStyleCnt="5"/>
      <dgm:spPr/>
    </dgm:pt>
    <dgm:pt modelId="{19D5B9ED-CE8B-45FB-A51E-BC0180D7F702}" type="pres">
      <dgm:prSet presAssocID="{0FB2AC1A-49C2-49A2-BB25-023D3E588857}" presName="hierChild6" presStyleCnt="0"/>
      <dgm:spPr/>
    </dgm:pt>
    <dgm:pt modelId="{2529BDD5-6ABC-493F-BBD9-CB6A0504DA5F}" type="pres">
      <dgm:prSet presAssocID="{0FB2AC1A-49C2-49A2-BB25-023D3E588857}" presName="hierChild7" presStyleCnt="0"/>
      <dgm:spPr/>
    </dgm:pt>
    <dgm:pt modelId="{391E3B8C-8F5D-463C-86F9-E79B086469A1}" type="pres">
      <dgm:prSet presAssocID="{124A619A-ACAA-4B67-8E18-E76DEAFCE649}" presName="Name111" presStyleLbl="parChTrans1D3" presStyleIdx="0" presStyleCnt="1"/>
      <dgm:spPr/>
    </dgm:pt>
    <dgm:pt modelId="{9BF9D228-0C87-4718-B82E-ABF867CBDEB2}" type="pres">
      <dgm:prSet presAssocID="{39A89584-F4E0-4EBD-A325-F5528B8B050A}" presName="hierRoot3" presStyleCnt="0">
        <dgm:presLayoutVars>
          <dgm:hierBranch val="init"/>
        </dgm:presLayoutVars>
      </dgm:prSet>
      <dgm:spPr/>
    </dgm:pt>
    <dgm:pt modelId="{18203F4D-B977-42D7-8E2C-175BA628A06A}" type="pres">
      <dgm:prSet presAssocID="{39A89584-F4E0-4EBD-A325-F5528B8B050A}" presName="rootComposite3" presStyleCnt="0"/>
      <dgm:spPr/>
    </dgm:pt>
    <dgm:pt modelId="{C38A6E64-8D15-4A18-B1CC-6B69F3261478}" type="pres">
      <dgm:prSet presAssocID="{39A89584-F4E0-4EBD-A325-F5528B8B050A}" presName="rootText3" presStyleLbl="asst1" presStyleIdx="1" presStyleCnt="5">
        <dgm:presLayoutVars>
          <dgm:chPref val="3"/>
        </dgm:presLayoutVars>
      </dgm:prSet>
      <dgm:spPr/>
    </dgm:pt>
    <dgm:pt modelId="{267FBEE9-328E-413B-ADD2-EF5E2968C96E}" type="pres">
      <dgm:prSet presAssocID="{39A89584-F4E0-4EBD-A325-F5528B8B050A}" presName="rootConnector3" presStyleLbl="asst1" presStyleIdx="1" presStyleCnt="5"/>
      <dgm:spPr/>
    </dgm:pt>
    <dgm:pt modelId="{02E05181-5A69-484D-8EB4-2EF508E07353}" type="pres">
      <dgm:prSet presAssocID="{39A89584-F4E0-4EBD-A325-F5528B8B050A}" presName="hierChild6" presStyleCnt="0"/>
      <dgm:spPr/>
    </dgm:pt>
    <dgm:pt modelId="{4ED423CF-F412-4191-8B42-7E11F8B87F94}" type="pres">
      <dgm:prSet presAssocID="{39A89584-F4E0-4EBD-A325-F5528B8B050A}" presName="hierChild7" presStyleCnt="0"/>
      <dgm:spPr/>
    </dgm:pt>
    <dgm:pt modelId="{D50F67DD-422D-4459-B4E0-874A832D92F9}" type="pres">
      <dgm:prSet presAssocID="{24CAE320-89D0-404C-80F1-1B35E06F72AA}" presName="Name111" presStyleLbl="parChTrans1D2" presStyleIdx="4" presStyleCnt="7"/>
      <dgm:spPr/>
    </dgm:pt>
    <dgm:pt modelId="{44D69DA5-EBA1-4C77-B6FB-880416F41912}" type="pres">
      <dgm:prSet presAssocID="{637667FD-004C-491A-9F4E-E72C23208D9E}" presName="hierRoot3" presStyleCnt="0">
        <dgm:presLayoutVars>
          <dgm:hierBranch val="init"/>
        </dgm:presLayoutVars>
      </dgm:prSet>
      <dgm:spPr/>
    </dgm:pt>
    <dgm:pt modelId="{6521DAF2-2E24-45C5-B40A-FE1DB57CBA9B}" type="pres">
      <dgm:prSet presAssocID="{637667FD-004C-491A-9F4E-E72C23208D9E}" presName="rootComposite3" presStyleCnt="0"/>
      <dgm:spPr/>
    </dgm:pt>
    <dgm:pt modelId="{1D62126D-4A7A-46CA-8C90-3489F3D22EC9}" type="pres">
      <dgm:prSet presAssocID="{637667FD-004C-491A-9F4E-E72C23208D9E}" presName="rootText3" presStyleLbl="asst1" presStyleIdx="2" presStyleCnt="5">
        <dgm:presLayoutVars>
          <dgm:chPref val="3"/>
        </dgm:presLayoutVars>
      </dgm:prSet>
      <dgm:spPr/>
    </dgm:pt>
    <dgm:pt modelId="{7D07C06B-D14B-406F-81E6-02EC1BA1291B}" type="pres">
      <dgm:prSet presAssocID="{637667FD-004C-491A-9F4E-E72C23208D9E}" presName="rootConnector3" presStyleLbl="asst1" presStyleIdx="2" presStyleCnt="5"/>
      <dgm:spPr/>
    </dgm:pt>
    <dgm:pt modelId="{E17C1D07-9D0C-482D-A411-091F5D3CBDA2}" type="pres">
      <dgm:prSet presAssocID="{637667FD-004C-491A-9F4E-E72C23208D9E}" presName="hierChild6" presStyleCnt="0"/>
      <dgm:spPr/>
    </dgm:pt>
    <dgm:pt modelId="{523DDCB6-FB5D-4FEE-9E50-65F73B276E6B}" type="pres">
      <dgm:prSet presAssocID="{637667FD-004C-491A-9F4E-E72C23208D9E}" presName="hierChild7" presStyleCnt="0"/>
      <dgm:spPr/>
    </dgm:pt>
    <dgm:pt modelId="{C68A61D6-B70C-4A79-991B-BDE4CB0D00AB}" type="pres">
      <dgm:prSet presAssocID="{5FEB7714-BACF-4952-BACD-3EA93DCBF1F1}" presName="Name111" presStyleLbl="parChTrans1D2" presStyleIdx="5" presStyleCnt="7"/>
      <dgm:spPr/>
    </dgm:pt>
    <dgm:pt modelId="{E7C2E167-93CE-4463-A74C-2207A12D1DA7}" type="pres">
      <dgm:prSet presAssocID="{2DE2EB30-B836-4B83-AD95-1F1D1A9ACA17}" presName="hierRoot3" presStyleCnt="0">
        <dgm:presLayoutVars>
          <dgm:hierBranch val="init"/>
        </dgm:presLayoutVars>
      </dgm:prSet>
      <dgm:spPr/>
    </dgm:pt>
    <dgm:pt modelId="{903A6369-9D24-4549-95F9-F3EDF63363BA}" type="pres">
      <dgm:prSet presAssocID="{2DE2EB30-B836-4B83-AD95-1F1D1A9ACA17}" presName="rootComposite3" presStyleCnt="0"/>
      <dgm:spPr/>
    </dgm:pt>
    <dgm:pt modelId="{8953DDD1-F472-4600-A0EB-1F6230B85D71}" type="pres">
      <dgm:prSet presAssocID="{2DE2EB30-B836-4B83-AD95-1F1D1A9ACA17}" presName="rootText3" presStyleLbl="asst1" presStyleIdx="3" presStyleCnt="5" custLinFactNeighborX="59713" custLinFactNeighborY="940">
        <dgm:presLayoutVars>
          <dgm:chPref val="3"/>
        </dgm:presLayoutVars>
      </dgm:prSet>
      <dgm:spPr/>
    </dgm:pt>
    <dgm:pt modelId="{57BD0C21-EE96-4377-ABAE-5713DA386CCF}" type="pres">
      <dgm:prSet presAssocID="{2DE2EB30-B836-4B83-AD95-1F1D1A9ACA17}" presName="rootConnector3" presStyleLbl="asst1" presStyleIdx="3" presStyleCnt="5"/>
      <dgm:spPr/>
    </dgm:pt>
    <dgm:pt modelId="{06D11E5F-9495-4399-A8AB-F6FB1ACA05FB}" type="pres">
      <dgm:prSet presAssocID="{2DE2EB30-B836-4B83-AD95-1F1D1A9ACA17}" presName="hierChild6" presStyleCnt="0"/>
      <dgm:spPr/>
    </dgm:pt>
    <dgm:pt modelId="{FAD654CC-595A-42D0-8CD4-3F14A192D0D5}" type="pres">
      <dgm:prSet presAssocID="{2DE2EB30-B836-4B83-AD95-1F1D1A9ACA17}" presName="hierChild7" presStyleCnt="0"/>
      <dgm:spPr/>
    </dgm:pt>
    <dgm:pt modelId="{9F959BA5-E8BE-4A12-8677-7CB59A04817B}" type="pres">
      <dgm:prSet presAssocID="{884413C3-7FEC-4E36-B8E8-C98EF5CE73DE}" presName="Name111" presStyleLbl="parChTrans1D2" presStyleIdx="6" presStyleCnt="7"/>
      <dgm:spPr/>
    </dgm:pt>
    <dgm:pt modelId="{3F64494D-7883-477C-95F8-1220430372E4}" type="pres">
      <dgm:prSet presAssocID="{BA350B8A-A99F-45EC-A286-1078823A9D26}" presName="hierRoot3" presStyleCnt="0">
        <dgm:presLayoutVars>
          <dgm:hierBranch val="init"/>
        </dgm:presLayoutVars>
      </dgm:prSet>
      <dgm:spPr/>
    </dgm:pt>
    <dgm:pt modelId="{FBB3C5D3-A7A3-4DBD-90D4-4B260D8A114C}" type="pres">
      <dgm:prSet presAssocID="{BA350B8A-A99F-45EC-A286-1078823A9D26}" presName="rootComposite3" presStyleCnt="0"/>
      <dgm:spPr/>
    </dgm:pt>
    <dgm:pt modelId="{B5F2BC2A-C794-4F90-98D2-0BDDA17177B4}" type="pres">
      <dgm:prSet presAssocID="{BA350B8A-A99F-45EC-A286-1078823A9D26}" presName="rootText3" presStyleLbl="asst1" presStyleIdx="4" presStyleCnt="5">
        <dgm:presLayoutVars>
          <dgm:chPref val="3"/>
        </dgm:presLayoutVars>
      </dgm:prSet>
      <dgm:spPr/>
    </dgm:pt>
    <dgm:pt modelId="{639B301F-E0CB-4F47-8FA2-2C2A41F2300B}" type="pres">
      <dgm:prSet presAssocID="{BA350B8A-A99F-45EC-A286-1078823A9D26}" presName="rootConnector3" presStyleLbl="asst1" presStyleIdx="4" presStyleCnt="5"/>
      <dgm:spPr/>
    </dgm:pt>
    <dgm:pt modelId="{D584162D-62AC-4DAE-9B1C-DD7A7112498D}" type="pres">
      <dgm:prSet presAssocID="{BA350B8A-A99F-45EC-A286-1078823A9D26}" presName="hierChild6" presStyleCnt="0"/>
      <dgm:spPr/>
    </dgm:pt>
    <dgm:pt modelId="{CA8F3487-E09D-4F6C-B3B0-5C51E8E51AC5}" type="pres">
      <dgm:prSet presAssocID="{BA350B8A-A99F-45EC-A286-1078823A9D26}" presName="hierChild7" presStyleCnt="0"/>
      <dgm:spPr/>
    </dgm:pt>
  </dgm:ptLst>
  <dgm:cxnLst>
    <dgm:cxn modelId="{B9D21D10-7E7B-4E1E-AFDB-9452E96649F9}" srcId="{433DDA70-AC81-4B44-B50B-01D3A3A0D644}" destId="{66D4A946-CDA2-4CE9-BCB7-0B75E8D4A1E4}" srcOrd="5" destOrd="0" parTransId="{BC8ECC65-2CE5-4DA6-B39A-04E850856BE6}" sibTransId="{2D8DCADA-0485-4064-8B57-B82274E18B16}"/>
    <dgm:cxn modelId="{745A721E-3219-4D8E-9DCF-A631E125DDF1}" type="presOf" srcId="{0FB2AC1A-49C2-49A2-BB25-023D3E588857}" destId="{D94D3E8A-E406-4B89-95A2-377EA8EADB69}" srcOrd="0" destOrd="0" presId="urn:microsoft.com/office/officeart/2005/8/layout/orgChart1"/>
    <dgm:cxn modelId="{55DDE41E-8FE0-4074-858A-7A7794F1A03C}" type="presOf" srcId="{66D4A946-CDA2-4CE9-BCB7-0B75E8D4A1E4}" destId="{AAA42798-4EB5-45F3-AEDD-8D4CCF1FE517}" srcOrd="0" destOrd="0" presId="urn:microsoft.com/office/officeart/2005/8/layout/orgChart1"/>
    <dgm:cxn modelId="{58985321-DEE4-49F6-82DB-AB1186E5F1A2}" type="presOf" srcId="{BA350B8A-A99F-45EC-A286-1078823A9D26}" destId="{B5F2BC2A-C794-4F90-98D2-0BDDA17177B4}" srcOrd="0" destOrd="0" presId="urn:microsoft.com/office/officeart/2005/8/layout/orgChart1"/>
    <dgm:cxn modelId="{DCED9B23-4058-4008-904B-E6C75DE6C333}" type="presOf" srcId="{29303AA3-25DF-4E8D-9B6B-CAB076D22E6C}" destId="{AF55F0DD-76E1-4731-BE52-F839A987CDD6}" srcOrd="0" destOrd="0" presId="urn:microsoft.com/office/officeart/2005/8/layout/orgChart1"/>
    <dgm:cxn modelId="{12255924-A5FE-4E11-87BA-143BE63851E5}" type="presOf" srcId="{637667FD-004C-491A-9F4E-E72C23208D9E}" destId="{1D62126D-4A7A-46CA-8C90-3489F3D22EC9}" srcOrd="0" destOrd="0" presId="urn:microsoft.com/office/officeart/2005/8/layout/orgChart1"/>
    <dgm:cxn modelId="{A8A03138-0330-425F-BE9D-9914822A7365}" type="presOf" srcId="{637667FD-004C-491A-9F4E-E72C23208D9E}" destId="{7D07C06B-D14B-406F-81E6-02EC1BA1291B}" srcOrd="1" destOrd="0" presId="urn:microsoft.com/office/officeart/2005/8/layout/orgChart1"/>
    <dgm:cxn modelId="{6DC00839-EF84-4B84-A17B-C8C946E6B277}" type="presOf" srcId="{9B13B971-9DA5-42FA-80F6-E761215D695D}" destId="{D73F33C2-9913-4EBB-90EC-07E131162EA9}" srcOrd="0" destOrd="0" presId="urn:microsoft.com/office/officeart/2005/8/layout/orgChart1"/>
    <dgm:cxn modelId="{9DDDAB39-94E6-431A-B404-5FE3E6FD07A5}" srcId="{0FB2AC1A-49C2-49A2-BB25-023D3E588857}" destId="{39A89584-F4E0-4EBD-A325-F5528B8B050A}" srcOrd="0" destOrd="0" parTransId="{124A619A-ACAA-4B67-8E18-E76DEAFCE649}" sibTransId="{445056E9-4F92-4588-9FAE-AA124B7855FB}"/>
    <dgm:cxn modelId="{3C081E67-402C-4B1B-92BE-231BAE2D79A1}" type="presOf" srcId="{BC8ECC65-2CE5-4DA6-B39A-04E850856BE6}" destId="{DCB128D7-C431-4C5B-86D1-52FF8604F1D4}" srcOrd="0" destOrd="0" presId="urn:microsoft.com/office/officeart/2005/8/layout/orgChart1"/>
    <dgm:cxn modelId="{08E4BB72-26FE-46DF-854C-8D67B3A2E020}" type="presOf" srcId="{5FEB7714-BACF-4952-BACD-3EA93DCBF1F1}" destId="{C68A61D6-B70C-4A79-991B-BDE4CB0D00AB}" srcOrd="0" destOrd="0" presId="urn:microsoft.com/office/officeart/2005/8/layout/orgChart1"/>
    <dgm:cxn modelId="{4E7BDD53-07D6-467F-A516-43B24DF75F82}" srcId="{433DDA70-AC81-4B44-B50B-01D3A3A0D644}" destId="{2DE2EB30-B836-4B83-AD95-1F1D1A9ACA17}" srcOrd="2" destOrd="0" parTransId="{5FEB7714-BACF-4952-BACD-3EA93DCBF1F1}" sibTransId="{3363D79F-2044-4EB8-ACB9-93696DD19A1D}"/>
    <dgm:cxn modelId="{4270E057-EEEB-4A06-ABDC-1D54D2A7C6B7}" srcId="{433DDA70-AC81-4B44-B50B-01D3A3A0D644}" destId="{637667FD-004C-491A-9F4E-E72C23208D9E}" srcOrd="1" destOrd="0" parTransId="{24CAE320-89D0-404C-80F1-1B35E06F72AA}" sibTransId="{2D8AFF7B-DAA3-419D-A1F7-EE374BF0ABF0}"/>
    <dgm:cxn modelId="{DBA37079-B1B6-44E2-A92B-386E5C331509}" srcId="{433DDA70-AC81-4B44-B50B-01D3A3A0D644}" destId="{B95AF31C-F435-4C7A-861B-0B4F65F4A70F}" srcOrd="4" destOrd="0" parTransId="{9F398397-02C7-4CDB-9017-2A8292BA0BB0}" sibTransId="{189268FA-C8FB-49F6-98E3-433D47C59704}"/>
    <dgm:cxn modelId="{6531325A-8931-48B6-9ED7-46CE6FB62F41}" type="presOf" srcId="{124A619A-ACAA-4B67-8E18-E76DEAFCE649}" destId="{391E3B8C-8F5D-463C-86F9-E79B086469A1}" srcOrd="0" destOrd="0" presId="urn:microsoft.com/office/officeart/2005/8/layout/orgChart1"/>
    <dgm:cxn modelId="{1577867F-F1DF-4DD5-9C4B-76FEB5BCB64B}" type="presOf" srcId="{619F111F-2940-43C2-9985-C93CE4D5EB3A}" destId="{E0C06F6D-CCEF-4954-8278-858586A0B973}" srcOrd="1" destOrd="0" presId="urn:microsoft.com/office/officeart/2005/8/layout/orgChart1"/>
    <dgm:cxn modelId="{6817F07F-AC44-4243-9B01-815AF291BC1E}" srcId="{9B13B971-9DA5-42FA-80F6-E761215D695D}" destId="{433DDA70-AC81-4B44-B50B-01D3A3A0D644}" srcOrd="0" destOrd="0" parTransId="{45B9324B-306A-4DF2-B2D9-AEE47BC4ABFE}" sibTransId="{8AE7FAC1-F721-44C2-8EF3-BA9BD7C492EF}"/>
    <dgm:cxn modelId="{BEFD3685-3588-419C-83A8-8835855D9B8F}" type="presOf" srcId="{329E543B-78E3-4987-9FA4-4ADD3526C91D}" destId="{C4281477-184B-4ECA-9183-140DC2043A28}" srcOrd="0" destOrd="0" presId="urn:microsoft.com/office/officeart/2005/8/layout/orgChart1"/>
    <dgm:cxn modelId="{EF32198F-5D15-491C-8726-9C9D80E3107B}" type="presOf" srcId="{2DE2EB30-B836-4B83-AD95-1F1D1A9ACA17}" destId="{57BD0C21-EE96-4377-ABAE-5713DA386CCF}" srcOrd="1" destOrd="0" presId="urn:microsoft.com/office/officeart/2005/8/layout/orgChart1"/>
    <dgm:cxn modelId="{97BAF28F-687E-4C02-944E-A6F2F7188FA7}" type="presOf" srcId="{433DDA70-AC81-4B44-B50B-01D3A3A0D644}" destId="{0B874445-7599-4BBD-8436-F5141051A49B}" srcOrd="1" destOrd="0" presId="urn:microsoft.com/office/officeart/2005/8/layout/orgChart1"/>
    <dgm:cxn modelId="{03286696-7734-4F83-8E8C-9ABAE1F98272}" type="presOf" srcId="{9F398397-02C7-4CDB-9017-2A8292BA0BB0}" destId="{011A62A7-E58B-4801-9845-C47415059E76}" srcOrd="0" destOrd="0" presId="urn:microsoft.com/office/officeart/2005/8/layout/orgChart1"/>
    <dgm:cxn modelId="{EB381598-81E9-4F73-838F-3B7F14E4C529}" type="presOf" srcId="{2DE2EB30-B836-4B83-AD95-1F1D1A9ACA17}" destId="{8953DDD1-F472-4600-A0EB-1F6230B85D71}" srcOrd="0" destOrd="0" presId="urn:microsoft.com/office/officeart/2005/8/layout/orgChart1"/>
    <dgm:cxn modelId="{808F6C9A-FC48-402C-A084-C10918B4D372}" type="presOf" srcId="{619F111F-2940-43C2-9985-C93CE4D5EB3A}" destId="{6CB76662-3426-407F-8F7F-A715E4D89559}" srcOrd="0" destOrd="0" presId="urn:microsoft.com/office/officeart/2005/8/layout/orgChart1"/>
    <dgm:cxn modelId="{5FBCE9A6-28AC-4D83-A3DC-4AF134259247}" type="presOf" srcId="{433DDA70-AC81-4B44-B50B-01D3A3A0D644}" destId="{03327E97-3A51-432D-BB39-59F321CEFB01}" srcOrd="0" destOrd="0" presId="urn:microsoft.com/office/officeart/2005/8/layout/orgChart1"/>
    <dgm:cxn modelId="{A463ADAD-0486-4B2B-A8B7-318B52BA4F30}" type="presOf" srcId="{24CAE320-89D0-404C-80F1-1B35E06F72AA}" destId="{D50F67DD-422D-4459-B4E0-874A832D92F9}" srcOrd="0" destOrd="0" presId="urn:microsoft.com/office/officeart/2005/8/layout/orgChart1"/>
    <dgm:cxn modelId="{04D514AE-886D-44C7-8EAB-6BFE3BE6E1F8}" srcId="{433DDA70-AC81-4B44-B50B-01D3A3A0D644}" destId="{0FB2AC1A-49C2-49A2-BB25-023D3E588857}" srcOrd="0" destOrd="0" parTransId="{29303AA3-25DF-4E8D-9B6B-CAB076D22E6C}" sibTransId="{6E50A470-5397-40C4-B7A7-13B550AF90D1}"/>
    <dgm:cxn modelId="{87EE4DC1-F1B8-42E2-AA6C-79EDE37DF2D4}" type="presOf" srcId="{884413C3-7FEC-4E36-B8E8-C98EF5CE73DE}" destId="{9F959BA5-E8BE-4A12-8677-7CB59A04817B}" srcOrd="0" destOrd="0" presId="urn:microsoft.com/office/officeart/2005/8/layout/orgChart1"/>
    <dgm:cxn modelId="{60F436C3-6A12-490E-8765-34D53660D422}" type="presOf" srcId="{B95AF31C-F435-4C7A-861B-0B4F65F4A70F}" destId="{B197593B-965B-412C-9724-951CA01FD350}" srcOrd="1" destOrd="0" presId="urn:microsoft.com/office/officeart/2005/8/layout/orgChart1"/>
    <dgm:cxn modelId="{ABA541C5-CFD3-4E3E-8A9F-86A5224230F1}" srcId="{433DDA70-AC81-4B44-B50B-01D3A3A0D644}" destId="{BA350B8A-A99F-45EC-A286-1078823A9D26}" srcOrd="3" destOrd="0" parTransId="{884413C3-7FEC-4E36-B8E8-C98EF5CE73DE}" sibTransId="{94EA9C3B-50EA-4DA2-B8C7-2F2AA6177212}"/>
    <dgm:cxn modelId="{A9C69ACA-0735-419E-8590-FEB195C8C24B}" srcId="{433DDA70-AC81-4B44-B50B-01D3A3A0D644}" destId="{619F111F-2940-43C2-9985-C93CE4D5EB3A}" srcOrd="6" destOrd="0" parTransId="{329E543B-78E3-4987-9FA4-4ADD3526C91D}" sibTransId="{74CF5449-5BF9-4130-A429-D3D12543DC46}"/>
    <dgm:cxn modelId="{42974FD8-76F9-4E16-953C-CD9D20855146}" type="presOf" srcId="{39A89584-F4E0-4EBD-A325-F5528B8B050A}" destId="{C38A6E64-8D15-4A18-B1CC-6B69F3261478}" srcOrd="0" destOrd="0" presId="urn:microsoft.com/office/officeart/2005/8/layout/orgChart1"/>
    <dgm:cxn modelId="{EC9FDADD-E0FF-4078-9725-311165C3794C}" type="presOf" srcId="{39A89584-F4E0-4EBD-A325-F5528B8B050A}" destId="{267FBEE9-328E-413B-ADD2-EF5E2968C96E}" srcOrd="1" destOrd="0" presId="urn:microsoft.com/office/officeart/2005/8/layout/orgChart1"/>
    <dgm:cxn modelId="{38E4DFE6-8D81-4D2F-9641-CC71E14451FB}" type="presOf" srcId="{BA350B8A-A99F-45EC-A286-1078823A9D26}" destId="{639B301F-E0CB-4F47-8FA2-2C2A41F2300B}" srcOrd="1" destOrd="0" presId="urn:microsoft.com/office/officeart/2005/8/layout/orgChart1"/>
    <dgm:cxn modelId="{A15D77F2-642C-485D-88CE-5FD30070E097}" type="presOf" srcId="{0FB2AC1A-49C2-49A2-BB25-023D3E588857}" destId="{3D9580CF-3E07-4FF9-A3D6-960C2D325011}" srcOrd="1" destOrd="0" presId="urn:microsoft.com/office/officeart/2005/8/layout/orgChart1"/>
    <dgm:cxn modelId="{89E8A3F6-6DF3-4C38-8BD1-88781FD59A51}" type="presOf" srcId="{66D4A946-CDA2-4CE9-BCB7-0B75E8D4A1E4}" destId="{6870744D-18A1-460F-ACDC-F76C706A1AAD}" srcOrd="1" destOrd="0" presId="urn:microsoft.com/office/officeart/2005/8/layout/orgChart1"/>
    <dgm:cxn modelId="{394D0EFE-425D-4CD7-9E13-D5F10A6537B1}" type="presOf" srcId="{B95AF31C-F435-4C7A-861B-0B4F65F4A70F}" destId="{C4B8BB26-2F0F-4B0A-BF6B-1A0CF263F2EE}" srcOrd="0" destOrd="0" presId="urn:microsoft.com/office/officeart/2005/8/layout/orgChart1"/>
    <dgm:cxn modelId="{38816B9B-4BC7-453E-9ADB-D9684673CB5C}" type="presParOf" srcId="{D73F33C2-9913-4EBB-90EC-07E131162EA9}" destId="{B59BDFD2-AC72-4D74-9388-8B7C8329C162}" srcOrd="0" destOrd="0" presId="urn:microsoft.com/office/officeart/2005/8/layout/orgChart1"/>
    <dgm:cxn modelId="{C6432B25-DAA9-4FF4-9095-FAE22E2D4AD5}" type="presParOf" srcId="{B59BDFD2-AC72-4D74-9388-8B7C8329C162}" destId="{270FF66F-E705-4BA7-B2F6-C3F6740B768D}" srcOrd="0" destOrd="0" presId="urn:microsoft.com/office/officeart/2005/8/layout/orgChart1"/>
    <dgm:cxn modelId="{C2F78499-D421-4153-8A8D-BE39E4DCB04E}" type="presParOf" srcId="{270FF66F-E705-4BA7-B2F6-C3F6740B768D}" destId="{03327E97-3A51-432D-BB39-59F321CEFB01}" srcOrd="0" destOrd="0" presId="urn:microsoft.com/office/officeart/2005/8/layout/orgChart1"/>
    <dgm:cxn modelId="{771116EB-4454-4BBB-8D64-24A7E050C08B}" type="presParOf" srcId="{270FF66F-E705-4BA7-B2F6-C3F6740B768D}" destId="{0B874445-7599-4BBD-8436-F5141051A49B}" srcOrd="1" destOrd="0" presId="urn:microsoft.com/office/officeart/2005/8/layout/orgChart1"/>
    <dgm:cxn modelId="{E371BC1F-80BA-4344-9D6B-BC010B854AE7}" type="presParOf" srcId="{B59BDFD2-AC72-4D74-9388-8B7C8329C162}" destId="{ADC85079-3FAB-4EA2-A382-3BA831455D9A}" srcOrd="1" destOrd="0" presId="urn:microsoft.com/office/officeart/2005/8/layout/orgChart1"/>
    <dgm:cxn modelId="{21AF47B3-2981-4869-BE75-948DEF977299}" type="presParOf" srcId="{ADC85079-3FAB-4EA2-A382-3BA831455D9A}" destId="{011A62A7-E58B-4801-9845-C47415059E76}" srcOrd="0" destOrd="0" presId="urn:microsoft.com/office/officeart/2005/8/layout/orgChart1"/>
    <dgm:cxn modelId="{199A5F69-843B-4C9B-884B-8173C6F7702F}" type="presParOf" srcId="{ADC85079-3FAB-4EA2-A382-3BA831455D9A}" destId="{69BF1BC6-6A20-4831-B2EE-56405EF45569}" srcOrd="1" destOrd="0" presId="urn:microsoft.com/office/officeart/2005/8/layout/orgChart1"/>
    <dgm:cxn modelId="{35A9AABC-350D-4927-910D-BA4C901A4FBE}" type="presParOf" srcId="{69BF1BC6-6A20-4831-B2EE-56405EF45569}" destId="{415A871B-FDF1-42A1-ACF7-0955F4031CFD}" srcOrd="0" destOrd="0" presId="urn:microsoft.com/office/officeart/2005/8/layout/orgChart1"/>
    <dgm:cxn modelId="{A0A5D949-FA08-4D2C-9B83-C1AF586D3ACE}" type="presParOf" srcId="{415A871B-FDF1-42A1-ACF7-0955F4031CFD}" destId="{C4B8BB26-2F0F-4B0A-BF6B-1A0CF263F2EE}" srcOrd="0" destOrd="0" presId="urn:microsoft.com/office/officeart/2005/8/layout/orgChart1"/>
    <dgm:cxn modelId="{84FEA583-758A-4D20-A802-CB975419DBF4}" type="presParOf" srcId="{415A871B-FDF1-42A1-ACF7-0955F4031CFD}" destId="{B197593B-965B-412C-9724-951CA01FD350}" srcOrd="1" destOrd="0" presId="urn:microsoft.com/office/officeart/2005/8/layout/orgChart1"/>
    <dgm:cxn modelId="{8632BABF-F3CC-4CB6-B298-BB77F76CCCAE}" type="presParOf" srcId="{69BF1BC6-6A20-4831-B2EE-56405EF45569}" destId="{90849AFD-DAF5-4B35-AB9E-EC70C28E9CE7}" srcOrd="1" destOrd="0" presId="urn:microsoft.com/office/officeart/2005/8/layout/orgChart1"/>
    <dgm:cxn modelId="{6BCD1C8E-CF9C-4461-8291-C9B4CDC2958E}" type="presParOf" srcId="{69BF1BC6-6A20-4831-B2EE-56405EF45569}" destId="{6478E175-3B10-4BFD-9A57-B9707A3D7482}" srcOrd="2" destOrd="0" presId="urn:microsoft.com/office/officeart/2005/8/layout/orgChart1"/>
    <dgm:cxn modelId="{D33FC62C-7857-4C5D-B064-EF2A5A6DEDA1}" type="presParOf" srcId="{ADC85079-3FAB-4EA2-A382-3BA831455D9A}" destId="{DCB128D7-C431-4C5B-86D1-52FF8604F1D4}" srcOrd="2" destOrd="0" presId="urn:microsoft.com/office/officeart/2005/8/layout/orgChart1"/>
    <dgm:cxn modelId="{755FC667-052B-412A-A2A1-9F0BB74DD645}" type="presParOf" srcId="{ADC85079-3FAB-4EA2-A382-3BA831455D9A}" destId="{888E2854-9CA3-4A81-96DD-4087A06BCF6E}" srcOrd="3" destOrd="0" presId="urn:microsoft.com/office/officeart/2005/8/layout/orgChart1"/>
    <dgm:cxn modelId="{B7F08043-C07E-42E7-886D-806BE215F75B}" type="presParOf" srcId="{888E2854-9CA3-4A81-96DD-4087A06BCF6E}" destId="{8D0B6D93-EFD1-4728-A7BF-A655490DAB05}" srcOrd="0" destOrd="0" presId="urn:microsoft.com/office/officeart/2005/8/layout/orgChart1"/>
    <dgm:cxn modelId="{C293A66C-9386-4E30-ACF8-DCABBC391BA8}" type="presParOf" srcId="{8D0B6D93-EFD1-4728-A7BF-A655490DAB05}" destId="{AAA42798-4EB5-45F3-AEDD-8D4CCF1FE517}" srcOrd="0" destOrd="0" presId="urn:microsoft.com/office/officeart/2005/8/layout/orgChart1"/>
    <dgm:cxn modelId="{B3F642C7-F34C-4360-B8E9-67368B16C98B}" type="presParOf" srcId="{8D0B6D93-EFD1-4728-A7BF-A655490DAB05}" destId="{6870744D-18A1-460F-ACDC-F76C706A1AAD}" srcOrd="1" destOrd="0" presId="urn:microsoft.com/office/officeart/2005/8/layout/orgChart1"/>
    <dgm:cxn modelId="{EB8C011C-0CA4-41D2-B869-E781D2DFB65A}" type="presParOf" srcId="{888E2854-9CA3-4A81-96DD-4087A06BCF6E}" destId="{096EBA39-088A-4730-8B30-02FC66A4D895}" srcOrd="1" destOrd="0" presId="urn:microsoft.com/office/officeart/2005/8/layout/orgChart1"/>
    <dgm:cxn modelId="{C34B0B14-C6B6-40EF-904A-DD070719DFBF}" type="presParOf" srcId="{888E2854-9CA3-4A81-96DD-4087A06BCF6E}" destId="{5CC45E11-DF18-406E-AFDB-41C703AC5E1C}" srcOrd="2" destOrd="0" presId="urn:microsoft.com/office/officeart/2005/8/layout/orgChart1"/>
    <dgm:cxn modelId="{1B52BA2E-5131-43B6-A56A-2CB000EA5BC3}" type="presParOf" srcId="{ADC85079-3FAB-4EA2-A382-3BA831455D9A}" destId="{C4281477-184B-4ECA-9183-140DC2043A28}" srcOrd="4" destOrd="0" presId="urn:microsoft.com/office/officeart/2005/8/layout/orgChart1"/>
    <dgm:cxn modelId="{1B836D56-7278-4F74-95D6-B9EA4218A7AD}" type="presParOf" srcId="{ADC85079-3FAB-4EA2-A382-3BA831455D9A}" destId="{1A906C28-ED5F-4671-8828-1DF58D3563DF}" srcOrd="5" destOrd="0" presId="urn:microsoft.com/office/officeart/2005/8/layout/orgChart1"/>
    <dgm:cxn modelId="{D1513938-3D9B-429E-BBA3-524BBA612006}" type="presParOf" srcId="{1A906C28-ED5F-4671-8828-1DF58D3563DF}" destId="{BD43FF03-0E38-4B9D-AA61-179C21C51231}" srcOrd="0" destOrd="0" presId="urn:microsoft.com/office/officeart/2005/8/layout/orgChart1"/>
    <dgm:cxn modelId="{595E37B1-C674-4E9C-B56B-31D2D831425F}" type="presParOf" srcId="{BD43FF03-0E38-4B9D-AA61-179C21C51231}" destId="{6CB76662-3426-407F-8F7F-A715E4D89559}" srcOrd="0" destOrd="0" presId="urn:microsoft.com/office/officeart/2005/8/layout/orgChart1"/>
    <dgm:cxn modelId="{1659F62A-19F9-4612-B77C-3B51962DEAEA}" type="presParOf" srcId="{BD43FF03-0E38-4B9D-AA61-179C21C51231}" destId="{E0C06F6D-CCEF-4954-8278-858586A0B973}" srcOrd="1" destOrd="0" presId="urn:microsoft.com/office/officeart/2005/8/layout/orgChart1"/>
    <dgm:cxn modelId="{3AD4117F-27E5-487A-957D-2FC661F93854}" type="presParOf" srcId="{1A906C28-ED5F-4671-8828-1DF58D3563DF}" destId="{C2E0A827-BA21-4697-92FA-6EE871082943}" srcOrd="1" destOrd="0" presId="urn:microsoft.com/office/officeart/2005/8/layout/orgChart1"/>
    <dgm:cxn modelId="{90C36E4F-E785-4C1C-A47A-C99784E54A01}" type="presParOf" srcId="{1A906C28-ED5F-4671-8828-1DF58D3563DF}" destId="{9D616395-F078-4A94-AF13-73C0EFDE25C1}" srcOrd="2" destOrd="0" presId="urn:microsoft.com/office/officeart/2005/8/layout/orgChart1"/>
    <dgm:cxn modelId="{B97E9EA7-FAD7-461B-8970-1BACE2225B91}" type="presParOf" srcId="{B59BDFD2-AC72-4D74-9388-8B7C8329C162}" destId="{39F13D98-2517-409B-8CEA-C2E316B08A87}" srcOrd="2" destOrd="0" presId="urn:microsoft.com/office/officeart/2005/8/layout/orgChart1"/>
    <dgm:cxn modelId="{B489E560-CC77-44C2-BEC6-A5F7C117265B}" type="presParOf" srcId="{39F13D98-2517-409B-8CEA-C2E316B08A87}" destId="{AF55F0DD-76E1-4731-BE52-F839A987CDD6}" srcOrd="0" destOrd="0" presId="urn:microsoft.com/office/officeart/2005/8/layout/orgChart1"/>
    <dgm:cxn modelId="{EDF53459-59ED-4AD0-8CCB-99AD16ABCB8C}" type="presParOf" srcId="{39F13D98-2517-409B-8CEA-C2E316B08A87}" destId="{1A875EC5-4175-47A5-A4F8-354B1A91DE82}" srcOrd="1" destOrd="0" presId="urn:microsoft.com/office/officeart/2005/8/layout/orgChart1"/>
    <dgm:cxn modelId="{1FFB6E73-A795-4FBA-B7C9-B81C5C4A5AE1}" type="presParOf" srcId="{1A875EC5-4175-47A5-A4F8-354B1A91DE82}" destId="{4CD847D7-5F98-48D6-AACB-387CF6B3E89D}" srcOrd="0" destOrd="0" presId="urn:microsoft.com/office/officeart/2005/8/layout/orgChart1"/>
    <dgm:cxn modelId="{D26E5B4D-5E85-4BFF-B53E-F0757C9929CB}" type="presParOf" srcId="{4CD847D7-5F98-48D6-AACB-387CF6B3E89D}" destId="{D94D3E8A-E406-4B89-95A2-377EA8EADB69}" srcOrd="0" destOrd="0" presId="urn:microsoft.com/office/officeart/2005/8/layout/orgChart1"/>
    <dgm:cxn modelId="{17003402-1953-4A5C-B9B8-A2034BF471A2}" type="presParOf" srcId="{4CD847D7-5F98-48D6-AACB-387CF6B3E89D}" destId="{3D9580CF-3E07-4FF9-A3D6-960C2D325011}" srcOrd="1" destOrd="0" presId="urn:microsoft.com/office/officeart/2005/8/layout/orgChart1"/>
    <dgm:cxn modelId="{65B974A8-811C-4E57-812D-B83F5A7ECA73}" type="presParOf" srcId="{1A875EC5-4175-47A5-A4F8-354B1A91DE82}" destId="{19D5B9ED-CE8B-45FB-A51E-BC0180D7F702}" srcOrd="1" destOrd="0" presId="urn:microsoft.com/office/officeart/2005/8/layout/orgChart1"/>
    <dgm:cxn modelId="{C14DF173-17C1-4E0D-AECD-AA09E98A8F29}" type="presParOf" srcId="{1A875EC5-4175-47A5-A4F8-354B1A91DE82}" destId="{2529BDD5-6ABC-493F-BBD9-CB6A0504DA5F}" srcOrd="2" destOrd="0" presId="urn:microsoft.com/office/officeart/2005/8/layout/orgChart1"/>
    <dgm:cxn modelId="{6EA196AF-AF7F-477D-B660-2374DE519FAE}" type="presParOf" srcId="{2529BDD5-6ABC-493F-BBD9-CB6A0504DA5F}" destId="{391E3B8C-8F5D-463C-86F9-E79B086469A1}" srcOrd="0" destOrd="0" presId="urn:microsoft.com/office/officeart/2005/8/layout/orgChart1"/>
    <dgm:cxn modelId="{741B0666-605F-4C12-B7D4-307EDC69C092}" type="presParOf" srcId="{2529BDD5-6ABC-493F-BBD9-CB6A0504DA5F}" destId="{9BF9D228-0C87-4718-B82E-ABF867CBDEB2}" srcOrd="1" destOrd="0" presId="urn:microsoft.com/office/officeart/2005/8/layout/orgChart1"/>
    <dgm:cxn modelId="{1532C336-BC5B-4C76-A34A-FD0BF79BB0FA}" type="presParOf" srcId="{9BF9D228-0C87-4718-B82E-ABF867CBDEB2}" destId="{18203F4D-B977-42D7-8E2C-175BA628A06A}" srcOrd="0" destOrd="0" presId="urn:microsoft.com/office/officeart/2005/8/layout/orgChart1"/>
    <dgm:cxn modelId="{4D6579D1-E954-435E-8CAD-78DBFC249B93}" type="presParOf" srcId="{18203F4D-B977-42D7-8E2C-175BA628A06A}" destId="{C38A6E64-8D15-4A18-B1CC-6B69F3261478}" srcOrd="0" destOrd="0" presId="urn:microsoft.com/office/officeart/2005/8/layout/orgChart1"/>
    <dgm:cxn modelId="{92DD11C8-58E0-4BC3-8232-CE005FC81BA8}" type="presParOf" srcId="{18203F4D-B977-42D7-8E2C-175BA628A06A}" destId="{267FBEE9-328E-413B-ADD2-EF5E2968C96E}" srcOrd="1" destOrd="0" presId="urn:microsoft.com/office/officeart/2005/8/layout/orgChart1"/>
    <dgm:cxn modelId="{B94A2EC9-BCE7-4844-81B5-A605B5983868}" type="presParOf" srcId="{9BF9D228-0C87-4718-B82E-ABF867CBDEB2}" destId="{02E05181-5A69-484D-8EB4-2EF508E07353}" srcOrd="1" destOrd="0" presId="urn:microsoft.com/office/officeart/2005/8/layout/orgChart1"/>
    <dgm:cxn modelId="{5FE4BC0A-7A37-4538-8FFE-CA9064078C18}" type="presParOf" srcId="{9BF9D228-0C87-4718-B82E-ABF867CBDEB2}" destId="{4ED423CF-F412-4191-8B42-7E11F8B87F94}" srcOrd="2" destOrd="0" presId="urn:microsoft.com/office/officeart/2005/8/layout/orgChart1"/>
    <dgm:cxn modelId="{5F5D8ACD-5F18-468E-856F-449171253723}" type="presParOf" srcId="{39F13D98-2517-409B-8CEA-C2E316B08A87}" destId="{D50F67DD-422D-4459-B4E0-874A832D92F9}" srcOrd="2" destOrd="0" presId="urn:microsoft.com/office/officeart/2005/8/layout/orgChart1"/>
    <dgm:cxn modelId="{31007010-F06B-42F2-8638-9BAA1955473A}" type="presParOf" srcId="{39F13D98-2517-409B-8CEA-C2E316B08A87}" destId="{44D69DA5-EBA1-4C77-B6FB-880416F41912}" srcOrd="3" destOrd="0" presId="urn:microsoft.com/office/officeart/2005/8/layout/orgChart1"/>
    <dgm:cxn modelId="{4C78E21B-BF54-4188-B898-57556BD0CEC9}" type="presParOf" srcId="{44D69DA5-EBA1-4C77-B6FB-880416F41912}" destId="{6521DAF2-2E24-45C5-B40A-FE1DB57CBA9B}" srcOrd="0" destOrd="0" presId="urn:microsoft.com/office/officeart/2005/8/layout/orgChart1"/>
    <dgm:cxn modelId="{9F1F666E-DCB3-476A-B954-D8F5AB373EF9}" type="presParOf" srcId="{6521DAF2-2E24-45C5-B40A-FE1DB57CBA9B}" destId="{1D62126D-4A7A-46CA-8C90-3489F3D22EC9}" srcOrd="0" destOrd="0" presId="urn:microsoft.com/office/officeart/2005/8/layout/orgChart1"/>
    <dgm:cxn modelId="{BC2619BB-A05F-40EF-A7F2-362CF36D599D}" type="presParOf" srcId="{6521DAF2-2E24-45C5-B40A-FE1DB57CBA9B}" destId="{7D07C06B-D14B-406F-81E6-02EC1BA1291B}" srcOrd="1" destOrd="0" presId="urn:microsoft.com/office/officeart/2005/8/layout/orgChart1"/>
    <dgm:cxn modelId="{268354C6-5743-4580-A011-E5124FEE3FBC}" type="presParOf" srcId="{44D69DA5-EBA1-4C77-B6FB-880416F41912}" destId="{E17C1D07-9D0C-482D-A411-091F5D3CBDA2}" srcOrd="1" destOrd="0" presId="urn:microsoft.com/office/officeart/2005/8/layout/orgChart1"/>
    <dgm:cxn modelId="{9077FC30-0261-46A4-A60C-4C24474D7DAE}" type="presParOf" srcId="{44D69DA5-EBA1-4C77-B6FB-880416F41912}" destId="{523DDCB6-FB5D-4FEE-9E50-65F73B276E6B}" srcOrd="2" destOrd="0" presId="urn:microsoft.com/office/officeart/2005/8/layout/orgChart1"/>
    <dgm:cxn modelId="{3D2B38E5-2E64-4818-AF95-F4682EDF324F}" type="presParOf" srcId="{39F13D98-2517-409B-8CEA-C2E316B08A87}" destId="{C68A61D6-B70C-4A79-991B-BDE4CB0D00AB}" srcOrd="4" destOrd="0" presId="urn:microsoft.com/office/officeart/2005/8/layout/orgChart1"/>
    <dgm:cxn modelId="{1760C0B6-86D6-4CF5-99D0-3397F651400B}" type="presParOf" srcId="{39F13D98-2517-409B-8CEA-C2E316B08A87}" destId="{E7C2E167-93CE-4463-A74C-2207A12D1DA7}" srcOrd="5" destOrd="0" presId="urn:microsoft.com/office/officeart/2005/8/layout/orgChart1"/>
    <dgm:cxn modelId="{952BCFFF-4A57-4BEB-8522-505EF518E33F}" type="presParOf" srcId="{E7C2E167-93CE-4463-A74C-2207A12D1DA7}" destId="{903A6369-9D24-4549-95F9-F3EDF63363BA}" srcOrd="0" destOrd="0" presId="urn:microsoft.com/office/officeart/2005/8/layout/orgChart1"/>
    <dgm:cxn modelId="{14459750-E579-484F-B656-C0FF12D01B38}" type="presParOf" srcId="{903A6369-9D24-4549-95F9-F3EDF63363BA}" destId="{8953DDD1-F472-4600-A0EB-1F6230B85D71}" srcOrd="0" destOrd="0" presId="urn:microsoft.com/office/officeart/2005/8/layout/orgChart1"/>
    <dgm:cxn modelId="{E2B44F41-C7A2-418D-97E3-1D6A299710FB}" type="presParOf" srcId="{903A6369-9D24-4549-95F9-F3EDF63363BA}" destId="{57BD0C21-EE96-4377-ABAE-5713DA386CCF}" srcOrd="1" destOrd="0" presId="urn:microsoft.com/office/officeart/2005/8/layout/orgChart1"/>
    <dgm:cxn modelId="{A1D524DC-8C42-4BDF-9CBF-C0105C75FCD7}" type="presParOf" srcId="{E7C2E167-93CE-4463-A74C-2207A12D1DA7}" destId="{06D11E5F-9495-4399-A8AB-F6FB1ACA05FB}" srcOrd="1" destOrd="0" presId="urn:microsoft.com/office/officeart/2005/8/layout/orgChart1"/>
    <dgm:cxn modelId="{8A8C1838-4FD1-4585-9F85-CF0AE65813F3}" type="presParOf" srcId="{E7C2E167-93CE-4463-A74C-2207A12D1DA7}" destId="{FAD654CC-595A-42D0-8CD4-3F14A192D0D5}" srcOrd="2" destOrd="0" presId="urn:microsoft.com/office/officeart/2005/8/layout/orgChart1"/>
    <dgm:cxn modelId="{C218283E-56E1-4A55-B0FB-8B14CDBA7389}" type="presParOf" srcId="{39F13D98-2517-409B-8CEA-C2E316B08A87}" destId="{9F959BA5-E8BE-4A12-8677-7CB59A04817B}" srcOrd="6" destOrd="0" presId="urn:microsoft.com/office/officeart/2005/8/layout/orgChart1"/>
    <dgm:cxn modelId="{CC19CA3F-4044-49C4-B8A5-5200D8DA7719}" type="presParOf" srcId="{39F13D98-2517-409B-8CEA-C2E316B08A87}" destId="{3F64494D-7883-477C-95F8-1220430372E4}" srcOrd="7" destOrd="0" presId="urn:microsoft.com/office/officeart/2005/8/layout/orgChart1"/>
    <dgm:cxn modelId="{764172BE-1200-4A98-B91A-EF42309A79AC}" type="presParOf" srcId="{3F64494D-7883-477C-95F8-1220430372E4}" destId="{FBB3C5D3-A7A3-4DBD-90D4-4B260D8A114C}" srcOrd="0" destOrd="0" presId="urn:microsoft.com/office/officeart/2005/8/layout/orgChart1"/>
    <dgm:cxn modelId="{DD7E16C4-79FD-4466-872A-82E6158C777C}" type="presParOf" srcId="{FBB3C5D3-A7A3-4DBD-90D4-4B260D8A114C}" destId="{B5F2BC2A-C794-4F90-98D2-0BDDA17177B4}" srcOrd="0" destOrd="0" presId="urn:microsoft.com/office/officeart/2005/8/layout/orgChart1"/>
    <dgm:cxn modelId="{E322EE2C-A2A0-4CCF-88D2-0010AF601CE8}" type="presParOf" srcId="{FBB3C5D3-A7A3-4DBD-90D4-4B260D8A114C}" destId="{639B301F-E0CB-4F47-8FA2-2C2A41F2300B}" srcOrd="1" destOrd="0" presId="urn:microsoft.com/office/officeart/2005/8/layout/orgChart1"/>
    <dgm:cxn modelId="{9EB6B49B-DD38-494E-9526-13AA7E968503}" type="presParOf" srcId="{3F64494D-7883-477C-95F8-1220430372E4}" destId="{D584162D-62AC-4DAE-9B1C-DD7A7112498D}" srcOrd="1" destOrd="0" presId="urn:microsoft.com/office/officeart/2005/8/layout/orgChart1"/>
    <dgm:cxn modelId="{199CBB87-7247-4C00-AFE6-BDE5757AABAE}" type="presParOf" srcId="{3F64494D-7883-477C-95F8-1220430372E4}" destId="{CA8F3487-E09D-4F6C-B3B0-5C51E8E51AC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13B971-9DA5-42FA-80F6-E761215D695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33DDA70-AC81-4B44-B50B-01D3A3A0D644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/>
            <a:t>Strategic Director</a:t>
          </a:r>
        </a:p>
        <a:p>
          <a:r>
            <a:rPr lang="en-GB" dirty="0"/>
            <a:t>Community &amp; Place Delivery </a:t>
          </a:r>
        </a:p>
        <a:p>
          <a:r>
            <a:rPr lang="en-GB" dirty="0"/>
            <a:t>Chris Traill</a:t>
          </a:r>
        </a:p>
      </dgm:t>
    </dgm:pt>
    <dgm:pt modelId="{45B9324B-306A-4DF2-B2D9-AEE47BC4ABFE}" type="parTrans" cxnId="{6817F07F-AC44-4243-9B01-815AF291BC1E}">
      <dgm:prSet/>
      <dgm:spPr/>
      <dgm:t>
        <a:bodyPr/>
        <a:lstStyle/>
        <a:p>
          <a:endParaRPr lang="en-GB"/>
        </a:p>
      </dgm:t>
    </dgm:pt>
    <dgm:pt modelId="{8AE7FAC1-F721-44C2-8EF3-BA9BD7C492EF}" type="sibTrans" cxnId="{6817F07F-AC44-4243-9B01-815AF291BC1E}">
      <dgm:prSet/>
      <dgm:spPr/>
      <dgm:t>
        <a:bodyPr/>
        <a:lstStyle/>
        <a:p>
          <a:endParaRPr lang="en-GB"/>
        </a:p>
      </dgm:t>
    </dgm:pt>
    <dgm:pt modelId="{BA350B8A-A99F-45EC-A286-1078823A9D26}" type="asst">
      <dgm:prSet phldrT="[Text]"/>
      <dgm:spPr/>
      <dgm:t>
        <a:bodyPr/>
        <a:lstStyle/>
        <a:p>
          <a:r>
            <a:rPr lang="en-GB" dirty="0"/>
            <a:t>Arts, Tourism, Heritage</a:t>
          </a:r>
        </a:p>
        <a:p>
          <a:r>
            <a:rPr lang="en-GB" dirty="0"/>
            <a:t>&amp; Culture Manager</a:t>
          </a:r>
        </a:p>
        <a:p>
          <a:r>
            <a:rPr lang="en-GB" dirty="0"/>
            <a:t>Farhana Begum</a:t>
          </a:r>
        </a:p>
        <a:p>
          <a:r>
            <a:rPr lang="en-GB" dirty="0"/>
            <a:t>£62,550 - £67,538</a:t>
          </a:r>
        </a:p>
      </dgm:t>
    </dgm:pt>
    <dgm:pt modelId="{884413C3-7FEC-4E36-B8E8-C98EF5CE73DE}" type="parTrans" cxnId="{ABA541C5-CFD3-4E3E-8A9F-86A5224230F1}">
      <dgm:prSet/>
      <dgm:spPr/>
      <dgm:t>
        <a:bodyPr/>
        <a:lstStyle/>
        <a:p>
          <a:endParaRPr lang="en-GB"/>
        </a:p>
      </dgm:t>
    </dgm:pt>
    <dgm:pt modelId="{94EA9C3B-50EA-4DA2-B8C7-2F2AA6177212}" type="sibTrans" cxnId="{ABA541C5-CFD3-4E3E-8A9F-86A5224230F1}">
      <dgm:prSet/>
      <dgm:spPr/>
      <dgm:t>
        <a:bodyPr/>
        <a:lstStyle/>
        <a:p>
          <a:endParaRPr lang="en-GB"/>
        </a:p>
      </dgm:t>
    </dgm:pt>
    <dgm:pt modelId="{0FB2AC1A-49C2-49A2-BB25-023D3E588857}" type="asst">
      <dgm:prSet/>
      <dgm:spPr/>
      <dgm:t>
        <a:bodyPr/>
        <a:lstStyle/>
        <a:p>
          <a:r>
            <a:rPr lang="en-GB" dirty="0"/>
            <a:t>Assistant Director</a:t>
          </a:r>
        </a:p>
        <a:p>
          <a:r>
            <a:rPr lang="en-GB" dirty="0"/>
            <a:t>Regulatory &amp; Compliance</a:t>
          </a:r>
        </a:p>
        <a:p>
          <a:r>
            <a:rPr lang="en-GB" dirty="0"/>
            <a:t>Robin Ray</a:t>
          </a:r>
        </a:p>
        <a:p>
          <a:r>
            <a:rPr lang="en-GB" b="0" i="0" dirty="0"/>
            <a:t>£68,848  - £74,355</a:t>
          </a:r>
          <a:endParaRPr lang="en-GB" dirty="0"/>
        </a:p>
      </dgm:t>
    </dgm:pt>
    <dgm:pt modelId="{29303AA3-25DF-4E8D-9B6B-CAB076D22E6C}" type="parTrans" cxnId="{04D514AE-886D-44C7-8EAB-6BFE3BE6E1F8}">
      <dgm:prSet/>
      <dgm:spPr/>
      <dgm:t>
        <a:bodyPr/>
        <a:lstStyle/>
        <a:p>
          <a:endParaRPr lang="en-GB"/>
        </a:p>
      </dgm:t>
    </dgm:pt>
    <dgm:pt modelId="{6E50A470-5397-40C4-B7A7-13B550AF90D1}" type="sibTrans" cxnId="{04D514AE-886D-44C7-8EAB-6BFE3BE6E1F8}">
      <dgm:prSet/>
      <dgm:spPr/>
      <dgm:t>
        <a:bodyPr/>
        <a:lstStyle/>
        <a:p>
          <a:endParaRPr lang="en-GB"/>
        </a:p>
      </dgm:t>
    </dgm:pt>
    <dgm:pt modelId="{637667FD-004C-491A-9F4E-E72C23208D9E}" type="asst">
      <dgm:prSet/>
      <dgm:spPr/>
      <dgm:t>
        <a:bodyPr/>
        <a:lstStyle/>
        <a:p>
          <a:r>
            <a:rPr lang="en-GB" dirty="0"/>
            <a:t>Assistant Director</a:t>
          </a:r>
        </a:p>
        <a:p>
          <a:r>
            <a:rPr lang="en-GB" dirty="0"/>
            <a:t>(Housing)</a:t>
          </a:r>
        </a:p>
        <a:p>
          <a:r>
            <a:rPr lang="en-GB" dirty="0"/>
            <a:t>Simon Smith</a:t>
          </a:r>
        </a:p>
        <a:p>
          <a:r>
            <a:rPr lang="en-GB" b="0" i="0" dirty="0"/>
            <a:t>£68,848  - £74,355</a:t>
          </a:r>
          <a:endParaRPr lang="en-GB" dirty="0"/>
        </a:p>
      </dgm:t>
    </dgm:pt>
    <dgm:pt modelId="{24CAE320-89D0-404C-80F1-1B35E06F72AA}" type="parTrans" cxnId="{4270E057-EEEB-4A06-ABDC-1D54D2A7C6B7}">
      <dgm:prSet/>
      <dgm:spPr/>
      <dgm:t>
        <a:bodyPr/>
        <a:lstStyle/>
        <a:p>
          <a:endParaRPr lang="en-GB"/>
        </a:p>
      </dgm:t>
    </dgm:pt>
    <dgm:pt modelId="{2D8AFF7B-DAA3-419D-A1F7-EE374BF0ABF0}" type="sibTrans" cxnId="{4270E057-EEEB-4A06-ABDC-1D54D2A7C6B7}">
      <dgm:prSet/>
      <dgm:spPr/>
      <dgm:t>
        <a:bodyPr/>
        <a:lstStyle/>
        <a:p>
          <a:endParaRPr lang="en-GB"/>
        </a:p>
      </dgm:t>
    </dgm:pt>
    <dgm:pt modelId="{2DE2EB30-B836-4B83-AD95-1F1D1A9ACA17}" type="asst">
      <dgm:prSet/>
      <dgm:spPr/>
      <dgm:t>
        <a:bodyPr/>
        <a:lstStyle/>
        <a:p>
          <a:r>
            <a:rPr lang="en-GB" dirty="0"/>
            <a:t>Assistant Director</a:t>
          </a:r>
        </a:p>
        <a:p>
          <a:r>
            <a:rPr lang="en-GB" dirty="0"/>
            <a:t>(Public Realm)</a:t>
          </a:r>
        </a:p>
        <a:p>
          <a:r>
            <a:rPr lang="en-GB" dirty="0"/>
            <a:t>Stuart Fitzsimmons</a:t>
          </a:r>
        </a:p>
        <a:p>
          <a:r>
            <a:rPr lang="en-GB" b="0" i="0" dirty="0"/>
            <a:t>£68,848  - £74,355</a:t>
          </a:r>
          <a:endParaRPr lang="en-GB" dirty="0"/>
        </a:p>
      </dgm:t>
    </dgm:pt>
    <dgm:pt modelId="{5FEB7714-BACF-4952-BACD-3EA93DCBF1F1}" type="parTrans" cxnId="{4E7BDD53-07D6-467F-A516-43B24DF75F82}">
      <dgm:prSet/>
      <dgm:spPr/>
      <dgm:t>
        <a:bodyPr/>
        <a:lstStyle/>
        <a:p>
          <a:endParaRPr lang="en-GB"/>
        </a:p>
      </dgm:t>
    </dgm:pt>
    <dgm:pt modelId="{3363D79F-2044-4EB8-ACB9-93696DD19A1D}" type="sibTrans" cxnId="{4E7BDD53-07D6-467F-A516-43B24DF75F82}">
      <dgm:prSet/>
      <dgm:spPr/>
      <dgm:t>
        <a:bodyPr/>
        <a:lstStyle/>
        <a:p>
          <a:endParaRPr lang="en-GB"/>
        </a:p>
      </dgm:t>
    </dgm:pt>
    <dgm:pt modelId="{40A6A8A3-F2FF-42C8-B419-0E407BF45E09}">
      <dgm:prSet/>
      <dgm:spPr/>
      <dgm:t>
        <a:bodyPr/>
        <a:lstStyle/>
        <a:p>
          <a:r>
            <a:rPr lang="en-GB" dirty="0"/>
            <a:t>Spatial Planning Manager</a:t>
          </a:r>
        </a:p>
        <a:p>
          <a:r>
            <a:rPr lang="en-GB" dirty="0"/>
            <a:t>Chris Briggs</a:t>
          </a:r>
        </a:p>
        <a:p>
          <a:r>
            <a:rPr lang="en-GB" dirty="0"/>
            <a:t>£62,550 - £67,538</a:t>
          </a:r>
        </a:p>
      </dgm:t>
    </dgm:pt>
    <dgm:pt modelId="{D67D964F-FA6A-4AF1-9903-3A96F0645DDF}" type="parTrans" cxnId="{B18BCB15-3BFC-4748-92F2-C906320D8547}">
      <dgm:prSet/>
      <dgm:spPr/>
      <dgm:t>
        <a:bodyPr/>
        <a:lstStyle/>
        <a:p>
          <a:endParaRPr lang="en-GB"/>
        </a:p>
      </dgm:t>
    </dgm:pt>
    <dgm:pt modelId="{FAB1A8E8-DA24-49D2-B1FB-C04FA5AFB3C8}" type="sibTrans" cxnId="{B18BCB15-3BFC-4748-92F2-C906320D8547}">
      <dgm:prSet/>
      <dgm:spPr/>
      <dgm:t>
        <a:bodyPr/>
        <a:lstStyle/>
        <a:p>
          <a:endParaRPr lang="en-GB"/>
        </a:p>
      </dgm:t>
    </dgm:pt>
    <dgm:pt modelId="{619F111F-2940-43C2-9985-C93CE4D5EB3A}">
      <dgm:prSet/>
      <dgm:spPr/>
      <dgm:t>
        <a:bodyPr/>
        <a:lstStyle/>
        <a:p>
          <a:r>
            <a:rPr lang="en-GB" dirty="0"/>
            <a:t>Development Manager</a:t>
          </a:r>
        </a:p>
        <a:p>
          <a:r>
            <a:rPr lang="en-GB" dirty="0"/>
            <a:t>Interim cover</a:t>
          </a:r>
        </a:p>
        <a:p>
          <a:r>
            <a:rPr lang="en-GB" dirty="0"/>
            <a:t>£62,550 - £67,538</a:t>
          </a:r>
        </a:p>
      </dgm:t>
    </dgm:pt>
    <dgm:pt modelId="{74CF5449-5BF9-4130-A429-D3D12543DC46}" type="sibTrans" cxnId="{A9C69ACA-0735-419E-8590-FEB195C8C24B}">
      <dgm:prSet/>
      <dgm:spPr/>
      <dgm:t>
        <a:bodyPr/>
        <a:lstStyle/>
        <a:p>
          <a:endParaRPr lang="en-GB"/>
        </a:p>
      </dgm:t>
    </dgm:pt>
    <dgm:pt modelId="{329E543B-78E3-4987-9FA4-4ADD3526C91D}" type="parTrans" cxnId="{A9C69ACA-0735-419E-8590-FEB195C8C24B}">
      <dgm:prSet/>
      <dgm:spPr/>
      <dgm:t>
        <a:bodyPr/>
        <a:lstStyle/>
        <a:p>
          <a:endParaRPr lang="en-GB"/>
        </a:p>
      </dgm:t>
    </dgm:pt>
    <dgm:pt modelId="{61BC10A9-39DB-4269-9A1E-ED47B8A0BC61}" type="asst">
      <dgm:prSet phldrT="[Text]"/>
      <dgm:spPr/>
      <dgm:t>
        <a:bodyPr/>
        <a:lstStyle/>
        <a:p>
          <a:r>
            <a:rPr lang="en-GB" dirty="0"/>
            <a:t>Strategic Housing Manager</a:t>
          </a:r>
        </a:p>
        <a:p>
          <a:r>
            <a:rPr lang="en-GB" dirty="0"/>
            <a:t>David Reavill</a:t>
          </a:r>
        </a:p>
        <a:p>
          <a:r>
            <a:rPr lang="en-GB" dirty="0"/>
            <a:t>£62,550 - £67,538</a:t>
          </a:r>
        </a:p>
      </dgm:t>
    </dgm:pt>
    <dgm:pt modelId="{25EDEE53-257F-4D1B-9B5D-C90353C7EDF3}" type="parTrans" cxnId="{9606BBF4-38DE-41AE-B45B-8B6EC3798F26}">
      <dgm:prSet/>
      <dgm:spPr/>
      <dgm:t>
        <a:bodyPr/>
        <a:lstStyle/>
        <a:p>
          <a:endParaRPr lang="en-GB"/>
        </a:p>
      </dgm:t>
    </dgm:pt>
    <dgm:pt modelId="{2ADB2494-96D0-44A7-9597-8B640B8CA265}" type="sibTrans" cxnId="{9606BBF4-38DE-41AE-B45B-8B6EC3798F26}">
      <dgm:prSet/>
      <dgm:spPr/>
      <dgm:t>
        <a:bodyPr/>
        <a:lstStyle/>
        <a:p>
          <a:endParaRPr lang="en-GB"/>
        </a:p>
      </dgm:t>
    </dgm:pt>
    <dgm:pt modelId="{48AE2C75-E25E-473B-B5EF-8910A49D56B4}" type="asst">
      <dgm:prSet phldrT="[Text]"/>
      <dgm:spPr/>
      <dgm:t>
        <a:bodyPr/>
        <a:lstStyle/>
        <a:p>
          <a:r>
            <a:rPr lang="en-GB" dirty="0"/>
            <a:t>Tenancy Services Manager</a:t>
          </a:r>
        </a:p>
        <a:p>
          <a:r>
            <a:rPr lang="en-GB" dirty="0"/>
            <a:t>Lydia Bradbury</a:t>
          </a:r>
        </a:p>
        <a:p>
          <a:r>
            <a:rPr lang="en-GB" dirty="0"/>
            <a:t>£62,550 - £67,538</a:t>
          </a:r>
        </a:p>
      </dgm:t>
    </dgm:pt>
    <dgm:pt modelId="{A12D2023-E2AE-4DB7-A396-379D5D95BA30}" type="parTrans" cxnId="{FF999F11-5CD6-4259-9BD8-A8FB21317F98}">
      <dgm:prSet/>
      <dgm:spPr/>
      <dgm:t>
        <a:bodyPr/>
        <a:lstStyle/>
        <a:p>
          <a:endParaRPr lang="en-GB"/>
        </a:p>
      </dgm:t>
    </dgm:pt>
    <dgm:pt modelId="{87E9C81B-80A3-4742-9175-3D0C770CCF98}" type="sibTrans" cxnId="{FF999F11-5CD6-4259-9BD8-A8FB21317F98}">
      <dgm:prSet/>
      <dgm:spPr/>
      <dgm:t>
        <a:bodyPr/>
        <a:lstStyle/>
        <a:p>
          <a:endParaRPr lang="en-GB"/>
        </a:p>
      </dgm:t>
    </dgm:pt>
    <dgm:pt modelId="{405ECD93-5B5B-4C65-8FF8-E529A8FE4697}" type="asst">
      <dgm:prSet/>
      <dgm:spPr/>
      <dgm:t>
        <a:bodyPr/>
        <a:lstStyle/>
        <a:p>
          <a:r>
            <a:rPr lang="en-GB"/>
            <a:t>Housing Assets Manager</a:t>
          </a:r>
        </a:p>
        <a:p>
          <a:r>
            <a:rPr lang="en-GB"/>
            <a:t>Jason Grace</a:t>
          </a:r>
        </a:p>
        <a:p>
          <a:r>
            <a:rPr lang="en-GB"/>
            <a:t>£62,550 - £67,538</a:t>
          </a:r>
          <a:endParaRPr lang="en-GB" dirty="0"/>
        </a:p>
      </dgm:t>
    </dgm:pt>
    <dgm:pt modelId="{53FE18C2-395B-4723-9429-F37FB80E0920}" type="parTrans" cxnId="{1CAF40AD-F248-46C9-9C2E-F9582B8AC4F0}">
      <dgm:prSet/>
      <dgm:spPr/>
      <dgm:t>
        <a:bodyPr/>
        <a:lstStyle/>
        <a:p>
          <a:endParaRPr lang="en-GB"/>
        </a:p>
      </dgm:t>
    </dgm:pt>
    <dgm:pt modelId="{95735FA7-5996-498A-A345-3020EEB46B0A}" type="sibTrans" cxnId="{1CAF40AD-F248-46C9-9C2E-F9582B8AC4F0}">
      <dgm:prSet/>
      <dgm:spPr/>
      <dgm:t>
        <a:bodyPr/>
        <a:lstStyle/>
        <a:p>
          <a:endParaRPr lang="en-GB"/>
        </a:p>
      </dgm:t>
    </dgm:pt>
    <dgm:pt modelId="{D73F33C2-9913-4EBB-90EC-07E131162EA9}" type="pres">
      <dgm:prSet presAssocID="{9B13B971-9DA5-42FA-80F6-E761215D69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59BDFD2-AC72-4D74-9388-8B7C8329C162}" type="pres">
      <dgm:prSet presAssocID="{433DDA70-AC81-4B44-B50B-01D3A3A0D644}" presName="hierRoot1" presStyleCnt="0">
        <dgm:presLayoutVars>
          <dgm:hierBranch val="init"/>
        </dgm:presLayoutVars>
      </dgm:prSet>
      <dgm:spPr/>
    </dgm:pt>
    <dgm:pt modelId="{270FF66F-E705-4BA7-B2F6-C3F6740B768D}" type="pres">
      <dgm:prSet presAssocID="{433DDA70-AC81-4B44-B50B-01D3A3A0D644}" presName="rootComposite1" presStyleCnt="0"/>
      <dgm:spPr/>
    </dgm:pt>
    <dgm:pt modelId="{03327E97-3A51-432D-BB39-59F321CEFB01}" type="pres">
      <dgm:prSet presAssocID="{433DDA70-AC81-4B44-B50B-01D3A3A0D644}" presName="rootText1" presStyleLbl="node0" presStyleIdx="0" presStyleCnt="1">
        <dgm:presLayoutVars>
          <dgm:chPref val="3"/>
        </dgm:presLayoutVars>
      </dgm:prSet>
      <dgm:spPr/>
    </dgm:pt>
    <dgm:pt modelId="{0B874445-7599-4BBD-8436-F5141051A49B}" type="pres">
      <dgm:prSet presAssocID="{433DDA70-AC81-4B44-B50B-01D3A3A0D644}" presName="rootConnector1" presStyleLbl="node1" presStyleIdx="0" presStyleCnt="0"/>
      <dgm:spPr/>
    </dgm:pt>
    <dgm:pt modelId="{ADC85079-3FAB-4EA2-A382-3BA831455D9A}" type="pres">
      <dgm:prSet presAssocID="{433DDA70-AC81-4B44-B50B-01D3A3A0D644}" presName="hierChild2" presStyleCnt="0"/>
      <dgm:spPr/>
    </dgm:pt>
    <dgm:pt modelId="{C4281477-184B-4ECA-9183-140DC2043A28}" type="pres">
      <dgm:prSet presAssocID="{329E543B-78E3-4987-9FA4-4ADD3526C91D}" presName="Name37" presStyleLbl="parChTrans1D2" presStyleIdx="0" presStyleCnt="6"/>
      <dgm:spPr/>
    </dgm:pt>
    <dgm:pt modelId="{1A906C28-ED5F-4671-8828-1DF58D3563DF}" type="pres">
      <dgm:prSet presAssocID="{619F111F-2940-43C2-9985-C93CE4D5EB3A}" presName="hierRoot2" presStyleCnt="0">
        <dgm:presLayoutVars>
          <dgm:hierBranch val="init"/>
        </dgm:presLayoutVars>
      </dgm:prSet>
      <dgm:spPr/>
    </dgm:pt>
    <dgm:pt modelId="{BD43FF03-0E38-4B9D-AA61-179C21C51231}" type="pres">
      <dgm:prSet presAssocID="{619F111F-2940-43C2-9985-C93CE4D5EB3A}" presName="rootComposite" presStyleCnt="0"/>
      <dgm:spPr/>
    </dgm:pt>
    <dgm:pt modelId="{6CB76662-3426-407F-8F7F-A715E4D89559}" type="pres">
      <dgm:prSet presAssocID="{619F111F-2940-43C2-9985-C93CE4D5EB3A}" presName="rootText" presStyleLbl="node2" presStyleIdx="0" presStyleCnt="2">
        <dgm:presLayoutVars>
          <dgm:chPref val="3"/>
        </dgm:presLayoutVars>
      </dgm:prSet>
      <dgm:spPr/>
    </dgm:pt>
    <dgm:pt modelId="{E0C06F6D-CCEF-4954-8278-858586A0B973}" type="pres">
      <dgm:prSet presAssocID="{619F111F-2940-43C2-9985-C93CE4D5EB3A}" presName="rootConnector" presStyleLbl="node2" presStyleIdx="0" presStyleCnt="2"/>
      <dgm:spPr/>
    </dgm:pt>
    <dgm:pt modelId="{C2E0A827-BA21-4697-92FA-6EE871082943}" type="pres">
      <dgm:prSet presAssocID="{619F111F-2940-43C2-9985-C93CE4D5EB3A}" presName="hierChild4" presStyleCnt="0"/>
      <dgm:spPr/>
    </dgm:pt>
    <dgm:pt modelId="{9D616395-F078-4A94-AF13-73C0EFDE25C1}" type="pres">
      <dgm:prSet presAssocID="{619F111F-2940-43C2-9985-C93CE4D5EB3A}" presName="hierChild5" presStyleCnt="0"/>
      <dgm:spPr/>
    </dgm:pt>
    <dgm:pt modelId="{BFE1DB3E-7218-4A60-AA80-BE6E13266FD8}" type="pres">
      <dgm:prSet presAssocID="{D67D964F-FA6A-4AF1-9903-3A96F0645DDF}" presName="Name37" presStyleLbl="parChTrans1D2" presStyleIdx="1" presStyleCnt="6"/>
      <dgm:spPr/>
    </dgm:pt>
    <dgm:pt modelId="{F405D12F-16A7-4D6D-9E6F-1AA3DE7BD1DB}" type="pres">
      <dgm:prSet presAssocID="{40A6A8A3-F2FF-42C8-B419-0E407BF45E09}" presName="hierRoot2" presStyleCnt="0">
        <dgm:presLayoutVars>
          <dgm:hierBranch val="init"/>
        </dgm:presLayoutVars>
      </dgm:prSet>
      <dgm:spPr/>
    </dgm:pt>
    <dgm:pt modelId="{04FEB3AC-63ED-4FBE-BBD0-51AE09E5BE00}" type="pres">
      <dgm:prSet presAssocID="{40A6A8A3-F2FF-42C8-B419-0E407BF45E09}" presName="rootComposite" presStyleCnt="0"/>
      <dgm:spPr/>
    </dgm:pt>
    <dgm:pt modelId="{06151D6C-5E0F-4EA3-B966-B19EBDB2A9F5}" type="pres">
      <dgm:prSet presAssocID="{40A6A8A3-F2FF-42C8-B419-0E407BF45E09}" presName="rootText" presStyleLbl="node2" presStyleIdx="1" presStyleCnt="2">
        <dgm:presLayoutVars>
          <dgm:chPref val="3"/>
        </dgm:presLayoutVars>
      </dgm:prSet>
      <dgm:spPr/>
    </dgm:pt>
    <dgm:pt modelId="{4BD5DF70-D791-49F6-B553-355CD07AE59F}" type="pres">
      <dgm:prSet presAssocID="{40A6A8A3-F2FF-42C8-B419-0E407BF45E09}" presName="rootConnector" presStyleLbl="node2" presStyleIdx="1" presStyleCnt="2"/>
      <dgm:spPr/>
    </dgm:pt>
    <dgm:pt modelId="{BC220E67-D07E-429F-9CB1-D6A3D07C3399}" type="pres">
      <dgm:prSet presAssocID="{40A6A8A3-F2FF-42C8-B419-0E407BF45E09}" presName="hierChild4" presStyleCnt="0"/>
      <dgm:spPr/>
    </dgm:pt>
    <dgm:pt modelId="{129D4A1A-5508-4158-9BA1-6B52AF9F81BC}" type="pres">
      <dgm:prSet presAssocID="{40A6A8A3-F2FF-42C8-B419-0E407BF45E09}" presName="hierChild5" presStyleCnt="0"/>
      <dgm:spPr/>
    </dgm:pt>
    <dgm:pt modelId="{39F13D98-2517-409B-8CEA-C2E316B08A87}" type="pres">
      <dgm:prSet presAssocID="{433DDA70-AC81-4B44-B50B-01D3A3A0D644}" presName="hierChild3" presStyleCnt="0"/>
      <dgm:spPr/>
    </dgm:pt>
    <dgm:pt modelId="{AF55F0DD-76E1-4731-BE52-F839A987CDD6}" type="pres">
      <dgm:prSet presAssocID="{29303AA3-25DF-4E8D-9B6B-CAB076D22E6C}" presName="Name111" presStyleLbl="parChTrans1D2" presStyleIdx="2" presStyleCnt="6"/>
      <dgm:spPr/>
    </dgm:pt>
    <dgm:pt modelId="{1A875EC5-4175-47A5-A4F8-354B1A91DE82}" type="pres">
      <dgm:prSet presAssocID="{0FB2AC1A-49C2-49A2-BB25-023D3E588857}" presName="hierRoot3" presStyleCnt="0">
        <dgm:presLayoutVars>
          <dgm:hierBranch val="init"/>
        </dgm:presLayoutVars>
      </dgm:prSet>
      <dgm:spPr/>
    </dgm:pt>
    <dgm:pt modelId="{4CD847D7-5F98-48D6-AACB-387CF6B3E89D}" type="pres">
      <dgm:prSet presAssocID="{0FB2AC1A-49C2-49A2-BB25-023D3E588857}" presName="rootComposite3" presStyleCnt="0"/>
      <dgm:spPr/>
    </dgm:pt>
    <dgm:pt modelId="{D94D3E8A-E406-4B89-95A2-377EA8EADB69}" type="pres">
      <dgm:prSet presAssocID="{0FB2AC1A-49C2-49A2-BB25-023D3E588857}" presName="rootText3" presStyleLbl="asst1" presStyleIdx="0" presStyleCnt="7">
        <dgm:presLayoutVars>
          <dgm:chPref val="3"/>
        </dgm:presLayoutVars>
      </dgm:prSet>
      <dgm:spPr/>
    </dgm:pt>
    <dgm:pt modelId="{3D9580CF-3E07-4FF9-A3D6-960C2D325011}" type="pres">
      <dgm:prSet presAssocID="{0FB2AC1A-49C2-49A2-BB25-023D3E588857}" presName="rootConnector3" presStyleLbl="asst1" presStyleIdx="0" presStyleCnt="7"/>
      <dgm:spPr/>
    </dgm:pt>
    <dgm:pt modelId="{19D5B9ED-CE8B-45FB-A51E-BC0180D7F702}" type="pres">
      <dgm:prSet presAssocID="{0FB2AC1A-49C2-49A2-BB25-023D3E588857}" presName="hierChild6" presStyleCnt="0"/>
      <dgm:spPr/>
    </dgm:pt>
    <dgm:pt modelId="{2529BDD5-6ABC-493F-BBD9-CB6A0504DA5F}" type="pres">
      <dgm:prSet presAssocID="{0FB2AC1A-49C2-49A2-BB25-023D3E588857}" presName="hierChild7" presStyleCnt="0"/>
      <dgm:spPr/>
    </dgm:pt>
    <dgm:pt modelId="{D50F67DD-422D-4459-B4E0-874A832D92F9}" type="pres">
      <dgm:prSet presAssocID="{24CAE320-89D0-404C-80F1-1B35E06F72AA}" presName="Name111" presStyleLbl="parChTrans1D2" presStyleIdx="3" presStyleCnt="6"/>
      <dgm:spPr/>
    </dgm:pt>
    <dgm:pt modelId="{44D69DA5-EBA1-4C77-B6FB-880416F41912}" type="pres">
      <dgm:prSet presAssocID="{637667FD-004C-491A-9F4E-E72C23208D9E}" presName="hierRoot3" presStyleCnt="0">
        <dgm:presLayoutVars>
          <dgm:hierBranch val="init"/>
        </dgm:presLayoutVars>
      </dgm:prSet>
      <dgm:spPr/>
    </dgm:pt>
    <dgm:pt modelId="{6521DAF2-2E24-45C5-B40A-FE1DB57CBA9B}" type="pres">
      <dgm:prSet presAssocID="{637667FD-004C-491A-9F4E-E72C23208D9E}" presName="rootComposite3" presStyleCnt="0"/>
      <dgm:spPr/>
    </dgm:pt>
    <dgm:pt modelId="{1D62126D-4A7A-46CA-8C90-3489F3D22EC9}" type="pres">
      <dgm:prSet presAssocID="{637667FD-004C-491A-9F4E-E72C23208D9E}" presName="rootText3" presStyleLbl="asst1" presStyleIdx="1" presStyleCnt="7">
        <dgm:presLayoutVars>
          <dgm:chPref val="3"/>
        </dgm:presLayoutVars>
      </dgm:prSet>
      <dgm:spPr/>
    </dgm:pt>
    <dgm:pt modelId="{7D07C06B-D14B-406F-81E6-02EC1BA1291B}" type="pres">
      <dgm:prSet presAssocID="{637667FD-004C-491A-9F4E-E72C23208D9E}" presName="rootConnector3" presStyleLbl="asst1" presStyleIdx="1" presStyleCnt="7"/>
      <dgm:spPr/>
    </dgm:pt>
    <dgm:pt modelId="{E17C1D07-9D0C-482D-A411-091F5D3CBDA2}" type="pres">
      <dgm:prSet presAssocID="{637667FD-004C-491A-9F4E-E72C23208D9E}" presName="hierChild6" presStyleCnt="0"/>
      <dgm:spPr/>
    </dgm:pt>
    <dgm:pt modelId="{523DDCB6-FB5D-4FEE-9E50-65F73B276E6B}" type="pres">
      <dgm:prSet presAssocID="{637667FD-004C-491A-9F4E-E72C23208D9E}" presName="hierChild7" presStyleCnt="0"/>
      <dgm:spPr/>
    </dgm:pt>
    <dgm:pt modelId="{08FD42EC-A8A9-4C7E-82D8-ADE6124471C2}" type="pres">
      <dgm:prSet presAssocID="{25EDEE53-257F-4D1B-9B5D-C90353C7EDF3}" presName="Name111" presStyleLbl="parChTrans1D3" presStyleIdx="0" presStyleCnt="3"/>
      <dgm:spPr/>
    </dgm:pt>
    <dgm:pt modelId="{B947726D-03B0-4B7A-A483-EC7F047EE60A}" type="pres">
      <dgm:prSet presAssocID="{61BC10A9-39DB-4269-9A1E-ED47B8A0BC61}" presName="hierRoot3" presStyleCnt="0">
        <dgm:presLayoutVars>
          <dgm:hierBranch val="init"/>
        </dgm:presLayoutVars>
      </dgm:prSet>
      <dgm:spPr/>
    </dgm:pt>
    <dgm:pt modelId="{1CC67193-F33C-4D91-A0FD-BE1674DC1F05}" type="pres">
      <dgm:prSet presAssocID="{61BC10A9-39DB-4269-9A1E-ED47B8A0BC61}" presName="rootComposite3" presStyleCnt="0"/>
      <dgm:spPr/>
    </dgm:pt>
    <dgm:pt modelId="{FFBE7354-256E-4329-9B42-56D703CBE698}" type="pres">
      <dgm:prSet presAssocID="{61BC10A9-39DB-4269-9A1E-ED47B8A0BC61}" presName="rootText3" presStyleLbl="asst1" presStyleIdx="2" presStyleCnt="7">
        <dgm:presLayoutVars>
          <dgm:chPref val="3"/>
        </dgm:presLayoutVars>
      </dgm:prSet>
      <dgm:spPr/>
    </dgm:pt>
    <dgm:pt modelId="{DC7FC7F7-1989-45AD-A51A-19D8BE987D29}" type="pres">
      <dgm:prSet presAssocID="{61BC10A9-39DB-4269-9A1E-ED47B8A0BC61}" presName="rootConnector3" presStyleLbl="asst1" presStyleIdx="2" presStyleCnt="7"/>
      <dgm:spPr/>
    </dgm:pt>
    <dgm:pt modelId="{AA7516FD-3883-4595-9A84-CF88C01FDC31}" type="pres">
      <dgm:prSet presAssocID="{61BC10A9-39DB-4269-9A1E-ED47B8A0BC61}" presName="hierChild6" presStyleCnt="0"/>
      <dgm:spPr/>
    </dgm:pt>
    <dgm:pt modelId="{12B10D63-19EA-4F97-B4C7-CD204A24E560}" type="pres">
      <dgm:prSet presAssocID="{61BC10A9-39DB-4269-9A1E-ED47B8A0BC61}" presName="hierChild7" presStyleCnt="0"/>
      <dgm:spPr/>
    </dgm:pt>
    <dgm:pt modelId="{BF965520-4BC9-4601-B28A-B099D5E875D6}" type="pres">
      <dgm:prSet presAssocID="{A12D2023-E2AE-4DB7-A396-379D5D95BA30}" presName="Name111" presStyleLbl="parChTrans1D3" presStyleIdx="1" presStyleCnt="3"/>
      <dgm:spPr/>
    </dgm:pt>
    <dgm:pt modelId="{0FC0A562-D3DB-4C01-B284-D6A49071115B}" type="pres">
      <dgm:prSet presAssocID="{48AE2C75-E25E-473B-B5EF-8910A49D56B4}" presName="hierRoot3" presStyleCnt="0">
        <dgm:presLayoutVars>
          <dgm:hierBranch val="init"/>
        </dgm:presLayoutVars>
      </dgm:prSet>
      <dgm:spPr/>
    </dgm:pt>
    <dgm:pt modelId="{4EDAAC8C-90A1-4D98-BAB9-24F4CB8B739E}" type="pres">
      <dgm:prSet presAssocID="{48AE2C75-E25E-473B-B5EF-8910A49D56B4}" presName="rootComposite3" presStyleCnt="0"/>
      <dgm:spPr/>
    </dgm:pt>
    <dgm:pt modelId="{62118076-C857-4624-89C8-D6A5852ADE8C}" type="pres">
      <dgm:prSet presAssocID="{48AE2C75-E25E-473B-B5EF-8910A49D56B4}" presName="rootText3" presStyleLbl="asst1" presStyleIdx="3" presStyleCnt="7">
        <dgm:presLayoutVars>
          <dgm:chPref val="3"/>
        </dgm:presLayoutVars>
      </dgm:prSet>
      <dgm:spPr/>
    </dgm:pt>
    <dgm:pt modelId="{D2B97196-BF09-4A89-B829-D3181B31E9C7}" type="pres">
      <dgm:prSet presAssocID="{48AE2C75-E25E-473B-B5EF-8910A49D56B4}" presName="rootConnector3" presStyleLbl="asst1" presStyleIdx="3" presStyleCnt="7"/>
      <dgm:spPr/>
    </dgm:pt>
    <dgm:pt modelId="{DDF64E0C-9EE2-497F-939B-B8B1D83F6371}" type="pres">
      <dgm:prSet presAssocID="{48AE2C75-E25E-473B-B5EF-8910A49D56B4}" presName="hierChild6" presStyleCnt="0"/>
      <dgm:spPr/>
    </dgm:pt>
    <dgm:pt modelId="{EC93C6A4-6C28-4057-850D-6B6042D1B33A}" type="pres">
      <dgm:prSet presAssocID="{48AE2C75-E25E-473B-B5EF-8910A49D56B4}" presName="hierChild7" presStyleCnt="0"/>
      <dgm:spPr/>
    </dgm:pt>
    <dgm:pt modelId="{A13C5CC2-CE52-4456-9729-B15A774A9627}" type="pres">
      <dgm:prSet presAssocID="{53FE18C2-395B-4723-9429-F37FB80E0920}" presName="Name111" presStyleLbl="parChTrans1D3" presStyleIdx="2" presStyleCnt="3"/>
      <dgm:spPr/>
    </dgm:pt>
    <dgm:pt modelId="{77B40DE9-8B7E-4637-82B1-7B947AEFDDCF}" type="pres">
      <dgm:prSet presAssocID="{405ECD93-5B5B-4C65-8FF8-E529A8FE4697}" presName="hierRoot3" presStyleCnt="0">
        <dgm:presLayoutVars>
          <dgm:hierBranch val="init"/>
        </dgm:presLayoutVars>
      </dgm:prSet>
      <dgm:spPr/>
    </dgm:pt>
    <dgm:pt modelId="{4162F038-FD51-4872-A26D-D1EE46A38551}" type="pres">
      <dgm:prSet presAssocID="{405ECD93-5B5B-4C65-8FF8-E529A8FE4697}" presName="rootComposite3" presStyleCnt="0"/>
      <dgm:spPr/>
    </dgm:pt>
    <dgm:pt modelId="{6A549719-C8D7-4F73-8CD2-55350AD76FD6}" type="pres">
      <dgm:prSet presAssocID="{405ECD93-5B5B-4C65-8FF8-E529A8FE4697}" presName="rootText3" presStyleLbl="asst1" presStyleIdx="4" presStyleCnt="7">
        <dgm:presLayoutVars>
          <dgm:chPref val="3"/>
        </dgm:presLayoutVars>
      </dgm:prSet>
      <dgm:spPr/>
    </dgm:pt>
    <dgm:pt modelId="{E1A413B9-99D8-47E8-9308-F415D91F9E6E}" type="pres">
      <dgm:prSet presAssocID="{405ECD93-5B5B-4C65-8FF8-E529A8FE4697}" presName="rootConnector3" presStyleLbl="asst1" presStyleIdx="4" presStyleCnt="7"/>
      <dgm:spPr/>
    </dgm:pt>
    <dgm:pt modelId="{79D6C86C-57C3-4DBA-A352-5DD7E0B9B679}" type="pres">
      <dgm:prSet presAssocID="{405ECD93-5B5B-4C65-8FF8-E529A8FE4697}" presName="hierChild6" presStyleCnt="0"/>
      <dgm:spPr/>
    </dgm:pt>
    <dgm:pt modelId="{D5F34530-672D-4F97-A910-C61803F9F1D5}" type="pres">
      <dgm:prSet presAssocID="{405ECD93-5B5B-4C65-8FF8-E529A8FE4697}" presName="hierChild7" presStyleCnt="0"/>
      <dgm:spPr/>
    </dgm:pt>
    <dgm:pt modelId="{C68A61D6-B70C-4A79-991B-BDE4CB0D00AB}" type="pres">
      <dgm:prSet presAssocID="{5FEB7714-BACF-4952-BACD-3EA93DCBF1F1}" presName="Name111" presStyleLbl="parChTrans1D2" presStyleIdx="4" presStyleCnt="6"/>
      <dgm:spPr/>
    </dgm:pt>
    <dgm:pt modelId="{E7C2E167-93CE-4463-A74C-2207A12D1DA7}" type="pres">
      <dgm:prSet presAssocID="{2DE2EB30-B836-4B83-AD95-1F1D1A9ACA17}" presName="hierRoot3" presStyleCnt="0">
        <dgm:presLayoutVars>
          <dgm:hierBranch val="init"/>
        </dgm:presLayoutVars>
      </dgm:prSet>
      <dgm:spPr/>
    </dgm:pt>
    <dgm:pt modelId="{903A6369-9D24-4549-95F9-F3EDF63363BA}" type="pres">
      <dgm:prSet presAssocID="{2DE2EB30-B836-4B83-AD95-1F1D1A9ACA17}" presName="rootComposite3" presStyleCnt="0"/>
      <dgm:spPr/>
    </dgm:pt>
    <dgm:pt modelId="{8953DDD1-F472-4600-A0EB-1F6230B85D71}" type="pres">
      <dgm:prSet presAssocID="{2DE2EB30-B836-4B83-AD95-1F1D1A9ACA17}" presName="rootText3" presStyleLbl="asst1" presStyleIdx="5" presStyleCnt="7">
        <dgm:presLayoutVars>
          <dgm:chPref val="3"/>
        </dgm:presLayoutVars>
      </dgm:prSet>
      <dgm:spPr/>
    </dgm:pt>
    <dgm:pt modelId="{57BD0C21-EE96-4377-ABAE-5713DA386CCF}" type="pres">
      <dgm:prSet presAssocID="{2DE2EB30-B836-4B83-AD95-1F1D1A9ACA17}" presName="rootConnector3" presStyleLbl="asst1" presStyleIdx="5" presStyleCnt="7"/>
      <dgm:spPr/>
    </dgm:pt>
    <dgm:pt modelId="{06D11E5F-9495-4399-A8AB-F6FB1ACA05FB}" type="pres">
      <dgm:prSet presAssocID="{2DE2EB30-B836-4B83-AD95-1F1D1A9ACA17}" presName="hierChild6" presStyleCnt="0"/>
      <dgm:spPr/>
    </dgm:pt>
    <dgm:pt modelId="{FAD654CC-595A-42D0-8CD4-3F14A192D0D5}" type="pres">
      <dgm:prSet presAssocID="{2DE2EB30-B836-4B83-AD95-1F1D1A9ACA17}" presName="hierChild7" presStyleCnt="0"/>
      <dgm:spPr/>
    </dgm:pt>
    <dgm:pt modelId="{9F959BA5-E8BE-4A12-8677-7CB59A04817B}" type="pres">
      <dgm:prSet presAssocID="{884413C3-7FEC-4E36-B8E8-C98EF5CE73DE}" presName="Name111" presStyleLbl="parChTrans1D2" presStyleIdx="5" presStyleCnt="6"/>
      <dgm:spPr/>
    </dgm:pt>
    <dgm:pt modelId="{3F64494D-7883-477C-95F8-1220430372E4}" type="pres">
      <dgm:prSet presAssocID="{BA350B8A-A99F-45EC-A286-1078823A9D26}" presName="hierRoot3" presStyleCnt="0">
        <dgm:presLayoutVars>
          <dgm:hierBranch val="init"/>
        </dgm:presLayoutVars>
      </dgm:prSet>
      <dgm:spPr/>
    </dgm:pt>
    <dgm:pt modelId="{FBB3C5D3-A7A3-4DBD-90D4-4B260D8A114C}" type="pres">
      <dgm:prSet presAssocID="{BA350B8A-A99F-45EC-A286-1078823A9D26}" presName="rootComposite3" presStyleCnt="0"/>
      <dgm:spPr/>
    </dgm:pt>
    <dgm:pt modelId="{B5F2BC2A-C794-4F90-98D2-0BDDA17177B4}" type="pres">
      <dgm:prSet presAssocID="{BA350B8A-A99F-45EC-A286-1078823A9D26}" presName="rootText3" presStyleLbl="asst1" presStyleIdx="6" presStyleCnt="7">
        <dgm:presLayoutVars>
          <dgm:chPref val="3"/>
        </dgm:presLayoutVars>
      </dgm:prSet>
      <dgm:spPr/>
    </dgm:pt>
    <dgm:pt modelId="{639B301F-E0CB-4F47-8FA2-2C2A41F2300B}" type="pres">
      <dgm:prSet presAssocID="{BA350B8A-A99F-45EC-A286-1078823A9D26}" presName="rootConnector3" presStyleLbl="asst1" presStyleIdx="6" presStyleCnt="7"/>
      <dgm:spPr/>
    </dgm:pt>
    <dgm:pt modelId="{D584162D-62AC-4DAE-9B1C-DD7A7112498D}" type="pres">
      <dgm:prSet presAssocID="{BA350B8A-A99F-45EC-A286-1078823A9D26}" presName="hierChild6" presStyleCnt="0"/>
      <dgm:spPr/>
    </dgm:pt>
    <dgm:pt modelId="{CA8F3487-E09D-4F6C-B3B0-5C51E8E51AC5}" type="pres">
      <dgm:prSet presAssocID="{BA350B8A-A99F-45EC-A286-1078823A9D26}" presName="hierChild7" presStyleCnt="0"/>
      <dgm:spPr/>
    </dgm:pt>
  </dgm:ptLst>
  <dgm:cxnLst>
    <dgm:cxn modelId="{21B0D70C-365E-41BB-A289-CE713676FF8C}" type="presOf" srcId="{405ECD93-5B5B-4C65-8FF8-E529A8FE4697}" destId="{E1A413B9-99D8-47E8-9308-F415D91F9E6E}" srcOrd="1" destOrd="0" presId="urn:microsoft.com/office/officeart/2005/8/layout/orgChart1"/>
    <dgm:cxn modelId="{FF999F11-5CD6-4259-9BD8-A8FB21317F98}" srcId="{637667FD-004C-491A-9F4E-E72C23208D9E}" destId="{48AE2C75-E25E-473B-B5EF-8910A49D56B4}" srcOrd="1" destOrd="0" parTransId="{A12D2023-E2AE-4DB7-A396-379D5D95BA30}" sibTransId="{87E9C81B-80A3-4742-9175-3D0C770CCF98}"/>
    <dgm:cxn modelId="{B18BCB15-3BFC-4748-92F2-C906320D8547}" srcId="{433DDA70-AC81-4B44-B50B-01D3A3A0D644}" destId="{40A6A8A3-F2FF-42C8-B419-0E407BF45E09}" srcOrd="5" destOrd="0" parTransId="{D67D964F-FA6A-4AF1-9903-3A96F0645DDF}" sibTransId="{FAB1A8E8-DA24-49D2-B1FB-C04FA5AFB3C8}"/>
    <dgm:cxn modelId="{745A721E-3219-4D8E-9DCF-A631E125DDF1}" type="presOf" srcId="{0FB2AC1A-49C2-49A2-BB25-023D3E588857}" destId="{D94D3E8A-E406-4B89-95A2-377EA8EADB69}" srcOrd="0" destOrd="0" presId="urn:microsoft.com/office/officeart/2005/8/layout/orgChart1"/>
    <dgm:cxn modelId="{0287D11E-ECF1-43F9-8C8D-8FD387A4ED6B}" type="presOf" srcId="{48AE2C75-E25E-473B-B5EF-8910A49D56B4}" destId="{D2B97196-BF09-4A89-B829-D3181B31E9C7}" srcOrd="1" destOrd="0" presId="urn:microsoft.com/office/officeart/2005/8/layout/orgChart1"/>
    <dgm:cxn modelId="{58985321-DEE4-49F6-82DB-AB1186E5F1A2}" type="presOf" srcId="{BA350B8A-A99F-45EC-A286-1078823A9D26}" destId="{B5F2BC2A-C794-4F90-98D2-0BDDA17177B4}" srcOrd="0" destOrd="0" presId="urn:microsoft.com/office/officeart/2005/8/layout/orgChart1"/>
    <dgm:cxn modelId="{DCED9B23-4058-4008-904B-E6C75DE6C333}" type="presOf" srcId="{29303AA3-25DF-4E8D-9B6B-CAB076D22E6C}" destId="{AF55F0DD-76E1-4731-BE52-F839A987CDD6}" srcOrd="0" destOrd="0" presId="urn:microsoft.com/office/officeart/2005/8/layout/orgChart1"/>
    <dgm:cxn modelId="{12255924-A5FE-4E11-87BA-143BE63851E5}" type="presOf" srcId="{637667FD-004C-491A-9F4E-E72C23208D9E}" destId="{1D62126D-4A7A-46CA-8C90-3489F3D22EC9}" srcOrd="0" destOrd="0" presId="urn:microsoft.com/office/officeart/2005/8/layout/orgChart1"/>
    <dgm:cxn modelId="{07D9782C-D726-412B-92B9-DF844A31A43A}" type="presOf" srcId="{A12D2023-E2AE-4DB7-A396-379D5D95BA30}" destId="{BF965520-4BC9-4601-B28A-B099D5E875D6}" srcOrd="0" destOrd="0" presId="urn:microsoft.com/office/officeart/2005/8/layout/orgChart1"/>
    <dgm:cxn modelId="{A8A03138-0330-425F-BE9D-9914822A7365}" type="presOf" srcId="{637667FD-004C-491A-9F4E-E72C23208D9E}" destId="{7D07C06B-D14B-406F-81E6-02EC1BA1291B}" srcOrd="1" destOrd="0" presId="urn:microsoft.com/office/officeart/2005/8/layout/orgChart1"/>
    <dgm:cxn modelId="{6DC00839-EF84-4B84-A17B-C8C946E6B277}" type="presOf" srcId="{9B13B971-9DA5-42FA-80F6-E761215D695D}" destId="{D73F33C2-9913-4EBB-90EC-07E131162EA9}" srcOrd="0" destOrd="0" presId="urn:microsoft.com/office/officeart/2005/8/layout/orgChart1"/>
    <dgm:cxn modelId="{EA3BE65C-7369-425A-AA32-5B44C77B102B}" type="presOf" srcId="{40A6A8A3-F2FF-42C8-B419-0E407BF45E09}" destId="{4BD5DF70-D791-49F6-B553-355CD07AE59F}" srcOrd="1" destOrd="0" presId="urn:microsoft.com/office/officeart/2005/8/layout/orgChart1"/>
    <dgm:cxn modelId="{36506245-47C3-4081-80D9-3B24ED4D4631}" type="presOf" srcId="{61BC10A9-39DB-4269-9A1E-ED47B8A0BC61}" destId="{DC7FC7F7-1989-45AD-A51A-19D8BE987D29}" srcOrd="1" destOrd="0" presId="urn:microsoft.com/office/officeart/2005/8/layout/orgChart1"/>
    <dgm:cxn modelId="{55053747-98A2-466B-A68D-6D7DFC4FF8B7}" type="presOf" srcId="{25EDEE53-257F-4D1B-9B5D-C90353C7EDF3}" destId="{08FD42EC-A8A9-4C7E-82D8-ADE6124471C2}" srcOrd="0" destOrd="0" presId="urn:microsoft.com/office/officeart/2005/8/layout/orgChart1"/>
    <dgm:cxn modelId="{08E4BB72-26FE-46DF-854C-8D67B3A2E020}" type="presOf" srcId="{5FEB7714-BACF-4952-BACD-3EA93DCBF1F1}" destId="{C68A61D6-B70C-4A79-991B-BDE4CB0D00AB}" srcOrd="0" destOrd="0" presId="urn:microsoft.com/office/officeart/2005/8/layout/orgChart1"/>
    <dgm:cxn modelId="{948CCC73-CD2D-4E5D-80C7-2120EB063639}" type="presOf" srcId="{D67D964F-FA6A-4AF1-9903-3A96F0645DDF}" destId="{BFE1DB3E-7218-4A60-AA80-BE6E13266FD8}" srcOrd="0" destOrd="0" presId="urn:microsoft.com/office/officeart/2005/8/layout/orgChart1"/>
    <dgm:cxn modelId="{4E7BDD53-07D6-467F-A516-43B24DF75F82}" srcId="{433DDA70-AC81-4B44-B50B-01D3A3A0D644}" destId="{2DE2EB30-B836-4B83-AD95-1F1D1A9ACA17}" srcOrd="2" destOrd="0" parTransId="{5FEB7714-BACF-4952-BACD-3EA93DCBF1F1}" sibTransId="{3363D79F-2044-4EB8-ACB9-93696DD19A1D}"/>
    <dgm:cxn modelId="{4270E057-EEEB-4A06-ABDC-1D54D2A7C6B7}" srcId="{433DDA70-AC81-4B44-B50B-01D3A3A0D644}" destId="{637667FD-004C-491A-9F4E-E72C23208D9E}" srcOrd="1" destOrd="0" parTransId="{24CAE320-89D0-404C-80F1-1B35E06F72AA}" sibTransId="{2D8AFF7B-DAA3-419D-A1F7-EE374BF0ABF0}"/>
    <dgm:cxn modelId="{1577867F-F1DF-4DD5-9C4B-76FEB5BCB64B}" type="presOf" srcId="{619F111F-2940-43C2-9985-C93CE4D5EB3A}" destId="{E0C06F6D-CCEF-4954-8278-858586A0B973}" srcOrd="1" destOrd="0" presId="urn:microsoft.com/office/officeart/2005/8/layout/orgChart1"/>
    <dgm:cxn modelId="{6817F07F-AC44-4243-9B01-815AF291BC1E}" srcId="{9B13B971-9DA5-42FA-80F6-E761215D695D}" destId="{433DDA70-AC81-4B44-B50B-01D3A3A0D644}" srcOrd="0" destOrd="0" parTransId="{45B9324B-306A-4DF2-B2D9-AEE47BC4ABFE}" sibTransId="{8AE7FAC1-F721-44C2-8EF3-BA9BD7C492EF}"/>
    <dgm:cxn modelId="{BEFD3685-3588-419C-83A8-8835855D9B8F}" type="presOf" srcId="{329E543B-78E3-4987-9FA4-4ADD3526C91D}" destId="{C4281477-184B-4ECA-9183-140DC2043A28}" srcOrd="0" destOrd="0" presId="urn:microsoft.com/office/officeart/2005/8/layout/orgChart1"/>
    <dgm:cxn modelId="{EF32198F-5D15-491C-8726-9C9D80E3107B}" type="presOf" srcId="{2DE2EB30-B836-4B83-AD95-1F1D1A9ACA17}" destId="{57BD0C21-EE96-4377-ABAE-5713DA386CCF}" srcOrd="1" destOrd="0" presId="urn:microsoft.com/office/officeart/2005/8/layout/orgChart1"/>
    <dgm:cxn modelId="{97BAF28F-687E-4C02-944E-A6F2F7188FA7}" type="presOf" srcId="{433DDA70-AC81-4B44-B50B-01D3A3A0D644}" destId="{0B874445-7599-4BBD-8436-F5141051A49B}" srcOrd="1" destOrd="0" presId="urn:microsoft.com/office/officeart/2005/8/layout/orgChart1"/>
    <dgm:cxn modelId="{EB381598-81E9-4F73-838F-3B7F14E4C529}" type="presOf" srcId="{2DE2EB30-B836-4B83-AD95-1F1D1A9ACA17}" destId="{8953DDD1-F472-4600-A0EB-1F6230B85D71}" srcOrd="0" destOrd="0" presId="urn:microsoft.com/office/officeart/2005/8/layout/orgChart1"/>
    <dgm:cxn modelId="{808F6C9A-FC48-402C-A084-C10918B4D372}" type="presOf" srcId="{619F111F-2940-43C2-9985-C93CE4D5EB3A}" destId="{6CB76662-3426-407F-8F7F-A715E4D89559}" srcOrd="0" destOrd="0" presId="urn:microsoft.com/office/officeart/2005/8/layout/orgChart1"/>
    <dgm:cxn modelId="{94EA0A9D-0614-44D2-BF7E-8624314AEDC7}" type="presOf" srcId="{405ECD93-5B5B-4C65-8FF8-E529A8FE4697}" destId="{6A549719-C8D7-4F73-8CD2-55350AD76FD6}" srcOrd="0" destOrd="0" presId="urn:microsoft.com/office/officeart/2005/8/layout/orgChart1"/>
    <dgm:cxn modelId="{59821B9E-F31C-4DAB-90EB-C6C35E4F89A9}" type="presOf" srcId="{48AE2C75-E25E-473B-B5EF-8910A49D56B4}" destId="{62118076-C857-4624-89C8-D6A5852ADE8C}" srcOrd="0" destOrd="0" presId="urn:microsoft.com/office/officeart/2005/8/layout/orgChart1"/>
    <dgm:cxn modelId="{5FBCE9A6-28AC-4D83-A3DC-4AF134259247}" type="presOf" srcId="{433DDA70-AC81-4B44-B50B-01D3A3A0D644}" destId="{03327E97-3A51-432D-BB39-59F321CEFB01}" srcOrd="0" destOrd="0" presId="urn:microsoft.com/office/officeart/2005/8/layout/orgChart1"/>
    <dgm:cxn modelId="{1CAF40AD-F248-46C9-9C2E-F9582B8AC4F0}" srcId="{637667FD-004C-491A-9F4E-E72C23208D9E}" destId="{405ECD93-5B5B-4C65-8FF8-E529A8FE4697}" srcOrd="2" destOrd="0" parTransId="{53FE18C2-395B-4723-9429-F37FB80E0920}" sibTransId="{95735FA7-5996-498A-A345-3020EEB46B0A}"/>
    <dgm:cxn modelId="{A463ADAD-0486-4B2B-A8B7-318B52BA4F30}" type="presOf" srcId="{24CAE320-89D0-404C-80F1-1B35E06F72AA}" destId="{D50F67DD-422D-4459-B4E0-874A832D92F9}" srcOrd="0" destOrd="0" presId="urn:microsoft.com/office/officeart/2005/8/layout/orgChart1"/>
    <dgm:cxn modelId="{04D514AE-886D-44C7-8EAB-6BFE3BE6E1F8}" srcId="{433DDA70-AC81-4B44-B50B-01D3A3A0D644}" destId="{0FB2AC1A-49C2-49A2-BB25-023D3E588857}" srcOrd="0" destOrd="0" parTransId="{29303AA3-25DF-4E8D-9B6B-CAB076D22E6C}" sibTransId="{6E50A470-5397-40C4-B7A7-13B550AF90D1}"/>
    <dgm:cxn modelId="{87EE4DC1-F1B8-42E2-AA6C-79EDE37DF2D4}" type="presOf" srcId="{884413C3-7FEC-4E36-B8E8-C98EF5CE73DE}" destId="{9F959BA5-E8BE-4A12-8677-7CB59A04817B}" srcOrd="0" destOrd="0" presId="urn:microsoft.com/office/officeart/2005/8/layout/orgChart1"/>
    <dgm:cxn modelId="{ABA541C5-CFD3-4E3E-8A9F-86A5224230F1}" srcId="{433DDA70-AC81-4B44-B50B-01D3A3A0D644}" destId="{BA350B8A-A99F-45EC-A286-1078823A9D26}" srcOrd="3" destOrd="0" parTransId="{884413C3-7FEC-4E36-B8E8-C98EF5CE73DE}" sibTransId="{94EA9C3B-50EA-4DA2-B8C7-2F2AA6177212}"/>
    <dgm:cxn modelId="{A9C69ACA-0735-419E-8590-FEB195C8C24B}" srcId="{433DDA70-AC81-4B44-B50B-01D3A3A0D644}" destId="{619F111F-2940-43C2-9985-C93CE4D5EB3A}" srcOrd="4" destOrd="0" parTransId="{329E543B-78E3-4987-9FA4-4ADD3526C91D}" sibTransId="{74CF5449-5BF9-4130-A429-D3D12543DC46}"/>
    <dgm:cxn modelId="{7B9915CB-B35D-4666-B72B-7D0FAD1C74CA}" type="presOf" srcId="{61BC10A9-39DB-4269-9A1E-ED47B8A0BC61}" destId="{FFBE7354-256E-4329-9B42-56D703CBE698}" srcOrd="0" destOrd="0" presId="urn:microsoft.com/office/officeart/2005/8/layout/orgChart1"/>
    <dgm:cxn modelId="{F31C45D7-57BA-43C4-A52B-316CBCD52F41}" type="presOf" srcId="{53FE18C2-395B-4723-9429-F37FB80E0920}" destId="{A13C5CC2-CE52-4456-9729-B15A774A9627}" srcOrd="0" destOrd="0" presId="urn:microsoft.com/office/officeart/2005/8/layout/orgChart1"/>
    <dgm:cxn modelId="{38E4DFE6-8D81-4D2F-9641-CC71E14451FB}" type="presOf" srcId="{BA350B8A-A99F-45EC-A286-1078823A9D26}" destId="{639B301F-E0CB-4F47-8FA2-2C2A41F2300B}" srcOrd="1" destOrd="0" presId="urn:microsoft.com/office/officeart/2005/8/layout/orgChart1"/>
    <dgm:cxn modelId="{8D1E6FE8-4AE0-46CE-94B9-5041F2D49EB0}" type="presOf" srcId="{40A6A8A3-F2FF-42C8-B419-0E407BF45E09}" destId="{06151D6C-5E0F-4EA3-B966-B19EBDB2A9F5}" srcOrd="0" destOrd="0" presId="urn:microsoft.com/office/officeart/2005/8/layout/orgChart1"/>
    <dgm:cxn modelId="{A15D77F2-642C-485D-88CE-5FD30070E097}" type="presOf" srcId="{0FB2AC1A-49C2-49A2-BB25-023D3E588857}" destId="{3D9580CF-3E07-4FF9-A3D6-960C2D325011}" srcOrd="1" destOrd="0" presId="urn:microsoft.com/office/officeart/2005/8/layout/orgChart1"/>
    <dgm:cxn modelId="{9606BBF4-38DE-41AE-B45B-8B6EC3798F26}" srcId="{637667FD-004C-491A-9F4E-E72C23208D9E}" destId="{61BC10A9-39DB-4269-9A1E-ED47B8A0BC61}" srcOrd="0" destOrd="0" parTransId="{25EDEE53-257F-4D1B-9B5D-C90353C7EDF3}" sibTransId="{2ADB2494-96D0-44A7-9597-8B640B8CA265}"/>
    <dgm:cxn modelId="{38816B9B-4BC7-453E-9ADB-D9684673CB5C}" type="presParOf" srcId="{D73F33C2-9913-4EBB-90EC-07E131162EA9}" destId="{B59BDFD2-AC72-4D74-9388-8B7C8329C162}" srcOrd="0" destOrd="0" presId="urn:microsoft.com/office/officeart/2005/8/layout/orgChart1"/>
    <dgm:cxn modelId="{C6432B25-DAA9-4FF4-9095-FAE22E2D4AD5}" type="presParOf" srcId="{B59BDFD2-AC72-4D74-9388-8B7C8329C162}" destId="{270FF66F-E705-4BA7-B2F6-C3F6740B768D}" srcOrd="0" destOrd="0" presId="urn:microsoft.com/office/officeart/2005/8/layout/orgChart1"/>
    <dgm:cxn modelId="{C2F78499-D421-4153-8A8D-BE39E4DCB04E}" type="presParOf" srcId="{270FF66F-E705-4BA7-B2F6-C3F6740B768D}" destId="{03327E97-3A51-432D-BB39-59F321CEFB01}" srcOrd="0" destOrd="0" presId="urn:microsoft.com/office/officeart/2005/8/layout/orgChart1"/>
    <dgm:cxn modelId="{771116EB-4454-4BBB-8D64-24A7E050C08B}" type="presParOf" srcId="{270FF66F-E705-4BA7-B2F6-C3F6740B768D}" destId="{0B874445-7599-4BBD-8436-F5141051A49B}" srcOrd="1" destOrd="0" presId="urn:microsoft.com/office/officeart/2005/8/layout/orgChart1"/>
    <dgm:cxn modelId="{E371BC1F-80BA-4344-9D6B-BC010B854AE7}" type="presParOf" srcId="{B59BDFD2-AC72-4D74-9388-8B7C8329C162}" destId="{ADC85079-3FAB-4EA2-A382-3BA831455D9A}" srcOrd="1" destOrd="0" presId="urn:microsoft.com/office/officeart/2005/8/layout/orgChart1"/>
    <dgm:cxn modelId="{1B52BA2E-5131-43B6-A56A-2CB000EA5BC3}" type="presParOf" srcId="{ADC85079-3FAB-4EA2-A382-3BA831455D9A}" destId="{C4281477-184B-4ECA-9183-140DC2043A28}" srcOrd="0" destOrd="0" presId="urn:microsoft.com/office/officeart/2005/8/layout/orgChart1"/>
    <dgm:cxn modelId="{1B836D56-7278-4F74-95D6-B9EA4218A7AD}" type="presParOf" srcId="{ADC85079-3FAB-4EA2-A382-3BA831455D9A}" destId="{1A906C28-ED5F-4671-8828-1DF58D3563DF}" srcOrd="1" destOrd="0" presId="urn:microsoft.com/office/officeart/2005/8/layout/orgChart1"/>
    <dgm:cxn modelId="{D1513938-3D9B-429E-BBA3-524BBA612006}" type="presParOf" srcId="{1A906C28-ED5F-4671-8828-1DF58D3563DF}" destId="{BD43FF03-0E38-4B9D-AA61-179C21C51231}" srcOrd="0" destOrd="0" presId="urn:microsoft.com/office/officeart/2005/8/layout/orgChart1"/>
    <dgm:cxn modelId="{595E37B1-C674-4E9C-B56B-31D2D831425F}" type="presParOf" srcId="{BD43FF03-0E38-4B9D-AA61-179C21C51231}" destId="{6CB76662-3426-407F-8F7F-A715E4D89559}" srcOrd="0" destOrd="0" presId="urn:microsoft.com/office/officeart/2005/8/layout/orgChart1"/>
    <dgm:cxn modelId="{1659F62A-19F9-4612-B77C-3B51962DEAEA}" type="presParOf" srcId="{BD43FF03-0E38-4B9D-AA61-179C21C51231}" destId="{E0C06F6D-CCEF-4954-8278-858586A0B973}" srcOrd="1" destOrd="0" presId="urn:microsoft.com/office/officeart/2005/8/layout/orgChart1"/>
    <dgm:cxn modelId="{3AD4117F-27E5-487A-957D-2FC661F93854}" type="presParOf" srcId="{1A906C28-ED5F-4671-8828-1DF58D3563DF}" destId="{C2E0A827-BA21-4697-92FA-6EE871082943}" srcOrd="1" destOrd="0" presId="urn:microsoft.com/office/officeart/2005/8/layout/orgChart1"/>
    <dgm:cxn modelId="{90C36E4F-E785-4C1C-A47A-C99784E54A01}" type="presParOf" srcId="{1A906C28-ED5F-4671-8828-1DF58D3563DF}" destId="{9D616395-F078-4A94-AF13-73C0EFDE25C1}" srcOrd="2" destOrd="0" presId="urn:microsoft.com/office/officeart/2005/8/layout/orgChart1"/>
    <dgm:cxn modelId="{2C192DB1-AB52-488A-ACE5-BBB055860ADF}" type="presParOf" srcId="{ADC85079-3FAB-4EA2-A382-3BA831455D9A}" destId="{BFE1DB3E-7218-4A60-AA80-BE6E13266FD8}" srcOrd="2" destOrd="0" presId="urn:microsoft.com/office/officeart/2005/8/layout/orgChart1"/>
    <dgm:cxn modelId="{AF940769-633A-4CB5-8862-296CA5064F53}" type="presParOf" srcId="{ADC85079-3FAB-4EA2-A382-3BA831455D9A}" destId="{F405D12F-16A7-4D6D-9E6F-1AA3DE7BD1DB}" srcOrd="3" destOrd="0" presId="urn:microsoft.com/office/officeart/2005/8/layout/orgChart1"/>
    <dgm:cxn modelId="{A3914E73-7EFD-46BD-B893-C5D0F36C45B5}" type="presParOf" srcId="{F405D12F-16A7-4D6D-9E6F-1AA3DE7BD1DB}" destId="{04FEB3AC-63ED-4FBE-BBD0-51AE09E5BE00}" srcOrd="0" destOrd="0" presId="urn:microsoft.com/office/officeart/2005/8/layout/orgChart1"/>
    <dgm:cxn modelId="{73AA0173-F442-4448-AE9B-DD1EB61F8DF3}" type="presParOf" srcId="{04FEB3AC-63ED-4FBE-BBD0-51AE09E5BE00}" destId="{06151D6C-5E0F-4EA3-B966-B19EBDB2A9F5}" srcOrd="0" destOrd="0" presId="urn:microsoft.com/office/officeart/2005/8/layout/orgChart1"/>
    <dgm:cxn modelId="{99BC3D9E-A42C-4140-B772-57C2DCBBA423}" type="presParOf" srcId="{04FEB3AC-63ED-4FBE-BBD0-51AE09E5BE00}" destId="{4BD5DF70-D791-49F6-B553-355CD07AE59F}" srcOrd="1" destOrd="0" presId="urn:microsoft.com/office/officeart/2005/8/layout/orgChart1"/>
    <dgm:cxn modelId="{8463D345-FCE0-416F-BD74-A50B3B598A4B}" type="presParOf" srcId="{F405D12F-16A7-4D6D-9E6F-1AA3DE7BD1DB}" destId="{BC220E67-D07E-429F-9CB1-D6A3D07C3399}" srcOrd="1" destOrd="0" presId="urn:microsoft.com/office/officeart/2005/8/layout/orgChart1"/>
    <dgm:cxn modelId="{AE551AB9-D4DC-4376-910D-53E5DD7F0B8E}" type="presParOf" srcId="{F405D12F-16A7-4D6D-9E6F-1AA3DE7BD1DB}" destId="{129D4A1A-5508-4158-9BA1-6B52AF9F81BC}" srcOrd="2" destOrd="0" presId="urn:microsoft.com/office/officeart/2005/8/layout/orgChart1"/>
    <dgm:cxn modelId="{B97E9EA7-FAD7-461B-8970-1BACE2225B91}" type="presParOf" srcId="{B59BDFD2-AC72-4D74-9388-8B7C8329C162}" destId="{39F13D98-2517-409B-8CEA-C2E316B08A87}" srcOrd="2" destOrd="0" presId="urn:microsoft.com/office/officeart/2005/8/layout/orgChart1"/>
    <dgm:cxn modelId="{B489E560-CC77-44C2-BEC6-A5F7C117265B}" type="presParOf" srcId="{39F13D98-2517-409B-8CEA-C2E316B08A87}" destId="{AF55F0DD-76E1-4731-BE52-F839A987CDD6}" srcOrd="0" destOrd="0" presId="urn:microsoft.com/office/officeart/2005/8/layout/orgChart1"/>
    <dgm:cxn modelId="{EDF53459-59ED-4AD0-8CCB-99AD16ABCB8C}" type="presParOf" srcId="{39F13D98-2517-409B-8CEA-C2E316B08A87}" destId="{1A875EC5-4175-47A5-A4F8-354B1A91DE82}" srcOrd="1" destOrd="0" presId="urn:microsoft.com/office/officeart/2005/8/layout/orgChart1"/>
    <dgm:cxn modelId="{1FFB6E73-A795-4FBA-B7C9-B81C5C4A5AE1}" type="presParOf" srcId="{1A875EC5-4175-47A5-A4F8-354B1A91DE82}" destId="{4CD847D7-5F98-48D6-AACB-387CF6B3E89D}" srcOrd="0" destOrd="0" presId="urn:microsoft.com/office/officeart/2005/8/layout/orgChart1"/>
    <dgm:cxn modelId="{D26E5B4D-5E85-4BFF-B53E-F0757C9929CB}" type="presParOf" srcId="{4CD847D7-5F98-48D6-AACB-387CF6B3E89D}" destId="{D94D3E8A-E406-4B89-95A2-377EA8EADB69}" srcOrd="0" destOrd="0" presId="urn:microsoft.com/office/officeart/2005/8/layout/orgChart1"/>
    <dgm:cxn modelId="{17003402-1953-4A5C-B9B8-A2034BF471A2}" type="presParOf" srcId="{4CD847D7-5F98-48D6-AACB-387CF6B3E89D}" destId="{3D9580CF-3E07-4FF9-A3D6-960C2D325011}" srcOrd="1" destOrd="0" presId="urn:microsoft.com/office/officeart/2005/8/layout/orgChart1"/>
    <dgm:cxn modelId="{65B974A8-811C-4E57-812D-B83F5A7ECA73}" type="presParOf" srcId="{1A875EC5-4175-47A5-A4F8-354B1A91DE82}" destId="{19D5B9ED-CE8B-45FB-A51E-BC0180D7F702}" srcOrd="1" destOrd="0" presId="urn:microsoft.com/office/officeart/2005/8/layout/orgChart1"/>
    <dgm:cxn modelId="{C14DF173-17C1-4E0D-AECD-AA09E98A8F29}" type="presParOf" srcId="{1A875EC5-4175-47A5-A4F8-354B1A91DE82}" destId="{2529BDD5-6ABC-493F-BBD9-CB6A0504DA5F}" srcOrd="2" destOrd="0" presId="urn:microsoft.com/office/officeart/2005/8/layout/orgChart1"/>
    <dgm:cxn modelId="{5F5D8ACD-5F18-468E-856F-449171253723}" type="presParOf" srcId="{39F13D98-2517-409B-8CEA-C2E316B08A87}" destId="{D50F67DD-422D-4459-B4E0-874A832D92F9}" srcOrd="2" destOrd="0" presId="urn:microsoft.com/office/officeart/2005/8/layout/orgChart1"/>
    <dgm:cxn modelId="{31007010-F06B-42F2-8638-9BAA1955473A}" type="presParOf" srcId="{39F13D98-2517-409B-8CEA-C2E316B08A87}" destId="{44D69DA5-EBA1-4C77-B6FB-880416F41912}" srcOrd="3" destOrd="0" presId="urn:microsoft.com/office/officeart/2005/8/layout/orgChart1"/>
    <dgm:cxn modelId="{4C78E21B-BF54-4188-B898-57556BD0CEC9}" type="presParOf" srcId="{44D69DA5-EBA1-4C77-B6FB-880416F41912}" destId="{6521DAF2-2E24-45C5-B40A-FE1DB57CBA9B}" srcOrd="0" destOrd="0" presId="urn:microsoft.com/office/officeart/2005/8/layout/orgChart1"/>
    <dgm:cxn modelId="{9F1F666E-DCB3-476A-B954-D8F5AB373EF9}" type="presParOf" srcId="{6521DAF2-2E24-45C5-B40A-FE1DB57CBA9B}" destId="{1D62126D-4A7A-46CA-8C90-3489F3D22EC9}" srcOrd="0" destOrd="0" presId="urn:microsoft.com/office/officeart/2005/8/layout/orgChart1"/>
    <dgm:cxn modelId="{BC2619BB-A05F-40EF-A7F2-362CF36D599D}" type="presParOf" srcId="{6521DAF2-2E24-45C5-B40A-FE1DB57CBA9B}" destId="{7D07C06B-D14B-406F-81E6-02EC1BA1291B}" srcOrd="1" destOrd="0" presId="urn:microsoft.com/office/officeart/2005/8/layout/orgChart1"/>
    <dgm:cxn modelId="{268354C6-5743-4580-A011-E5124FEE3FBC}" type="presParOf" srcId="{44D69DA5-EBA1-4C77-B6FB-880416F41912}" destId="{E17C1D07-9D0C-482D-A411-091F5D3CBDA2}" srcOrd="1" destOrd="0" presId="urn:microsoft.com/office/officeart/2005/8/layout/orgChart1"/>
    <dgm:cxn modelId="{9077FC30-0261-46A4-A60C-4C24474D7DAE}" type="presParOf" srcId="{44D69DA5-EBA1-4C77-B6FB-880416F41912}" destId="{523DDCB6-FB5D-4FEE-9E50-65F73B276E6B}" srcOrd="2" destOrd="0" presId="urn:microsoft.com/office/officeart/2005/8/layout/orgChart1"/>
    <dgm:cxn modelId="{CECF6113-2A6D-48CC-BA87-6F14411B2096}" type="presParOf" srcId="{523DDCB6-FB5D-4FEE-9E50-65F73B276E6B}" destId="{08FD42EC-A8A9-4C7E-82D8-ADE6124471C2}" srcOrd="0" destOrd="0" presId="urn:microsoft.com/office/officeart/2005/8/layout/orgChart1"/>
    <dgm:cxn modelId="{EBB6FA6F-4B54-4823-A6EF-0C4D0325BA06}" type="presParOf" srcId="{523DDCB6-FB5D-4FEE-9E50-65F73B276E6B}" destId="{B947726D-03B0-4B7A-A483-EC7F047EE60A}" srcOrd="1" destOrd="0" presId="urn:microsoft.com/office/officeart/2005/8/layout/orgChart1"/>
    <dgm:cxn modelId="{0B4EC2D0-DA85-4BD6-AF7C-4D69615D76E4}" type="presParOf" srcId="{B947726D-03B0-4B7A-A483-EC7F047EE60A}" destId="{1CC67193-F33C-4D91-A0FD-BE1674DC1F05}" srcOrd="0" destOrd="0" presId="urn:microsoft.com/office/officeart/2005/8/layout/orgChart1"/>
    <dgm:cxn modelId="{2E6C9279-EABC-440D-8E1C-0B9818D1EEAD}" type="presParOf" srcId="{1CC67193-F33C-4D91-A0FD-BE1674DC1F05}" destId="{FFBE7354-256E-4329-9B42-56D703CBE698}" srcOrd="0" destOrd="0" presId="urn:microsoft.com/office/officeart/2005/8/layout/orgChart1"/>
    <dgm:cxn modelId="{30190699-DEBF-4A36-98F3-BF08DA81015B}" type="presParOf" srcId="{1CC67193-F33C-4D91-A0FD-BE1674DC1F05}" destId="{DC7FC7F7-1989-45AD-A51A-19D8BE987D29}" srcOrd="1" destOrd="0" presId="urn:microsoft.com/office/officeart/2005/8/layout/orgChart1"/>
    <dgm:cxn modelId="{1C047A09-E356-4ADA-BFD0-4883A6BA1F92}" type="presParOf" srcId="{B947726D-03B0-4B7A-A483-EC7F047EE60A}" destId="{AA7516FD-3883-4595-9A84-CF88C01FDC31}" srcOrd="1" destOrd="0" presId="urn:microsoft.com/office/officeart/2005/8/layout/orgChart1"/>
    <dgm:cxn modelId="{F72319AE-5FA3-4E5E-BFE0-80F40E148172}" type="presParOf" srcId="{B947726D-03B0-4B7A-A483-EC7F047EE60A}" destId="{12B10D63-19EA-4F97-B4C7-CD204A24E560}" srcOrd="2" destOrd="0" presId="urn:microsoft.com/office/officeart/2005/8/layout/orgChart1"/>
    <dgm:cxn modelId="{54FDAB3C-9F4A-4340-933E-A752975D47E7}" type="presParOf" srcId="{523DDCB6-FB5D-4FEE-9E50-65F73B276E6B}" destId="{BF965520-4BC9-4601-B28A-B099D5E875D6}" srcOrd="2" destOrd="0" presId="urn:microsoft.com/office/officeart/2005/8/layout/orgChart1"/>
    <dgm:cxn modelId="{2C8C78E0-0093-4099-8602-18E82A4F9B00}" type="presParOf" srcId="{523DDCB6-FB5D-4FEE-9E50-65F73B276E6B}" destId="{0FC0A562-D3DB-4C01-B284-D6A49071115B}" srcOrd="3" destOrd="0" presId="urn:microsoft.com/office/officeart/2005/8/layout/orgChart1"/>
    <dgm:cxn modelId="{C12C9008-BB46-4F94-A608-85DE4884EBF7}" type="presParOf" srcId="{0FC0A562-D3DB-4C01-B284-D6A49071115B}" destId="{4EDAAC8C-90A1-4D98-BAB9-24F4CB8B739E}" srcOrd="0" destOrd="0" presId="urn:microsoft.com/office/officeart/2005/8/layout/orgChart1"/>
    <dgm:cxn modelId="{6FFBB278-6D72-4D4F-80A4-3CAB9DB58782}" type="presParOf" srcId="{4EDAAC8C-90A1-4D98-BAB9-24F4CB8B739E}" destId="{62118076-C857-4624-89C8-D6A5852ADE8C}" srcOrd="0" destOrd="0" presId="urn:microsoft.com/office/officeart/2005/8/layout/orgChart1"/>
    <dgm:cxn modelId="{FE390EA1-B16D-4808-A6A0-139CAD4DB97B}" type="presParOf" srcId="{4EDAAC8C-90A1-4D98-BAB9-24F4CB8B739E}" destId="{D2B97196-BF09-4A89-B829-D3181B31E9C7}" srcOrd="1" destOrd="0" presId="urn:microsoft.com/office/officeart/2005/8/layout/orgChart1"/>
    <dgm:cxn modelId="{15009E23-3F20-42B8-B392-133F2E0E7498}" type="presParOf" srcId="{0FC0A562-D3DB-4C01-B284-D6A49071115B}" destId="{DDF64E0C-9EE2-497F-939B-B8B1D83F6371}" srcOrd="1" destOrd="0" presId="urn:microsoft.com/office/officeart/2005/8/layout/orgChart1"/>
    <dgm:cxn modelId="{195009D3-2D48-4B55-BC47-9005B3F5E636}" type="presParOf" srcId="{0FC0A562-D3DB-4C01-B284-D6A49071115B}" destId="{EC93C6A4-6C28-4057-850D-6B6042D1B33A}" srcOrd="2" destOrd="0" presId="urn:microsoft.com/office/officeart/2005/8/layout/orgChart1"/>
    <dgm:cxn modelId="{BE51DECC-474C-4774-9D0B-0F9F9B73399F}" type="presParOf" srcId="{523DDCB6-FB5D-4FEE-9E50-65F73B276E6B}" destId="{A13C5CC2-CE52-4456-9729-B15A774A9627}" srcOrd="4" destOrd="0" presId="urn:microsoft.com/office/officeart/2005/8/layout/orgChart1"/>
    <dgm:cxn modelId="{71E0D758-244D-483E-9CB3-2A6D7DD9BF3E}" type="presParOf" srcId="{523DDCB6-FB5D-4FEE-9E50-65F73B276E6B}" destId="{77B40DE9-8B7E-4637-82B1-7B947AEFDDCF}" srcOrd="5" destOrd="0" presId="urn:microsoft.com/office/officeart/2005/8/layout/orgChart1"/>
    <dgm:cxn modelId="{7352B38D-A94B-4EE3-8955-A9828BAD2EEB}" type="presParOf" srcId="{77B40DE9-8B7E-4637-82B1-7B947AEFDDCF}" destId="{4162F038-FD51-4872-A26D-D1EE46A38551}" srcOrd="0" destOrd="0" presId="urn:microsoft.com/office/officeart/2005/8/layout/orgChart1"/>
    <dgm:cxn modelId="{B7A04758-8DDB-48D0-9B2E-D6FF4A64473F}" type="presParOf" srcId="{4162F038-FD51-4872-A26D-D1EE46A38551}" destId="{6A549719-C8D7-4F73-8CD2-55350AD76FD6}" srcOrd="0" destOrd="0" presId="urn:microsoft.com/office/officeart/2005/8/layout/orgChart1"/>
    <dgm:cxn modelId="{31321A8F-8546-4760-98CA-7EBC5B2F0B87}" type="presParOf" srcId="{4162F038-FD51-4872-A26D-D1EE46A38551}" destId="{E1A413B9-99D8-47E8-9308-F415D91F9E6E}" srcOrd="1" destOrd="0" presId="urn:microsoft.com/office/officeart/2005/8/layout/orgChart1"/>
    <dgm:cxn modelId="{1EBFE99D-F365-480B-9A7C-3BE227500B70}" type="presParOf" srcId="{77B40DE9-8B7E-4637-82B1-7B947AEFDDCF}" destId="{79D6C86C-57C3-4DBA-A352-5DD7E0B9B679}" srcOrd="1" destOrd="0" presId="urn:microsoft.com/office/officeart/2005/8/layout/orgChart1"/>
    <dgm:cxn modelId="{E82CB03A-2666-4860-A670-467F1269AF5B}" type="presParOf" srcId="{77B40DE9-8B7E-4637-82B1-7B947AEFDDCF}" destId="{D5F34530-672D-4F97-A910-C61803F9F1D5}" srcOrd="2" destOrd="0" presId="urn:microsoft.com/office/officeart/2005/8/layout/orgChart1"/>
    <dgm:cxn modelId="{3D2B38E5-2E64-4818-AF95-F4682EDF324F}" type="presParOf" srcId="{39F13D98-2517-409B-8CEA-C2E316B08A87}" destId="{C68A61D6-B70C-4A79-991B-BDE4CB0D00AB}" srcOrd="4" destOrd="0" presId="urn:microsoft.com/office/officeart/2005/8/layout/orgChart1"/>
    <dgm:cxn modelId="{1760C0B6-86D6-4CF5-99D0-3397F651400B}" type="presParOf" srcId="{39F13D98-2517-409B-8CEA-C2E316B08A87}" destId="{E7C2E167-93CE-4463-A74C-2207A12D1DA7}" srcOrd="5" destOrd="0" presId="urn:microsoft.com/office/officeart/2005/8/layout/orgChart1"/>
    <dgm:cxn modelId="{952BCFFF-4A57-4BEB-8522-505EF518E33F}" type="presParOf" srcId="{E7C2E167-93CE-4463-A74C-2207A12D1DA7}" destId="{903A6369-9D24-4549-95F9-F3EDF63363BA}" srcOrd="0" destOrd="0" presId="urn:microsoft.com/office/officeart/2005/8/layout/orgChart1"/>
    <dgm:cxn modelId="{14459750-E579-484F-B656-C0FF12D01B38}" type="presParOf" srcId="{903A6369-9D24-4549-95F9-F3EDF63363BA}" destId="{8953DDD1-F472-4600-A0EB-1F6230B85D71}" srcOrd="0" destOrd="0" presId="urn:microsoft.com/office/officeart/2005/8/layout/orgChart1"/>
    <dgm:cxn modelId="{E2B44F41-C7A2-418D-97E3-1D6A299710FB}" type="presParOf" srcId="{903A6369-9D24-4549-95F9-F3EDF63363BA}" destId="{57BD0C21-EE96-4377-ABAE-5713DA386CCF}" srcOrd="1" destOrd="0" presId="urn:microsoft.com/office/officeart/2005/8/layout/orgChart1"/>
    <dgm:cxn modelId="{A1D524DC-8C42-4BDF-9CBF-C0105C75FCD7}" type="presParOf" srcId="{E7C2E167-93CE-4463-A74C-2207A12D1DA7}" destId="{06D11E5F-9495-4399-A8AB-F6FB1ACA05FB}" srcOrd="1" destOrd="0" presId="urn:microsoft.com/office/officeart/2005/8/layout/orgChart1"/>
    <dgm:cxn modelId="{8A8C1838-4FD1-4585-9F85-CF0AE65813F3}" type="presParOf" srcId="{E7C2E167-93CE-4463-A74C-2207A12D1DA7}" destId="{FAD654CC-595A-42D0-8CD4-3F14A192D0D5}" srcOrd="2" destOrd="0" presId="urn:microsoft.com/office/officeart/2005/8/layout/orgChart1"/>
    <dgm:cxn modelId="{C218283E-56E1-4A55-B0FB-8B14CDBA7389}" type="presParOf" srcId="{39F13D98-2517-409B-8CEA-C2E316B08A87}" destId="{9F959BA5-E8BE-4A12-8677-7CB59A04817B}" srcOrd="6" destOrd="0" presId="urn:microsoft.com/office/officeart/2005/8/layout/orgChart1"/>
    <dgm:cxn modelId="{CC19CA3F-4044-49C4-B8A5-5200D8DA7719}" type="presParOf" srcId="{39F13D98-2517-409B-8CEA-C2E316B08A87}" destId="{3F64494D-7883-477C-95F8-1220430372E4}" srcOrd="7" destOrd="0" presId="urn:microsoft.com/office/officeart/2005/8/layout/orgChart1"/>
    <dgm:cxn modelId="{764172BE-1200-4A98-B91A-EF42309A79AC}" type="presParOf" srcId="{3F64494D-7883-477C-95F8-1220430372E4}" destId="{FBB3C5D3-A7A3-4DBD-90D4-4B260D8A114C}" srcOrd="0" destOrd="0" presId="urn:microsoft.com/office/officeart/2005/8/layout/orgChart1"/>
    <dgm:cxn modelId="{DD7E16C4-79FD-4466-872A-82E6158C777C}" type="presParOf" srcId="{FBB3C5D3-A7A3-4DBD-90D4-4B260D8A114C}" destId="{B5F2BC2A-C794-4F90-98D2-0BDDA17177B4}" srcOrd="0" destOrd="0" presId="urn:microsoft.com/office/officeart/2005/8/layout/orgChart1"/>
    <dgm:cxn modelId="{E322EE2C-A2A0-4CCF-88D2-0010AF601CE8}" type="presParOf" srcId="{FBB3C5D3-A7A3-4DBD-90D4-4B260D8A114C}" destId="{639B301F-E0CB-4F47-8FA2-2C2A41F2300B}" srcOrd="1" destOrd="0" presId="urn:microsoft.com/office/officeart/2005/8/layout/orgChart1"/>
    <dgm:cxn modelId="{9EB6B49B-DD38-494E-9526-13AA7E968503}" type="presParOf" srcId="{3F64494D-7883-477C-95F8-1220430372E4}" destId="{D584162D-62AC-4DAE-9B1C-DD7A7112498D}" srcOrd="1" destOrd="0" presId="urn:microsoft.com/office/officeart/2005/8/layout/orgChart1"/>
    <dgm:cxn modelId="{199CBB87-7247-4C00-AFE6-BDE5757AABAE}" type="presParOf" srcId="{3F64494D-7883-477C-95F8-1220430372E4}" destId="{CA8F3487-E09D-4F6C-B3B0-5C51E8E51AC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C9720-F209-4DE8-9974-FBE2AEE28800}">
      <dsp:nvSpPr>
        <dsp:cNvPr id="0" name=""/>
        <dsp:cNvSpPr/>
      </dsp:nvSpPr>
      <dsp:spPr>
        <a:xfrm>
          <a:off x="4064000" y="1616240"/>
          <a:ext cx="249510" cy="1093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3092"/>
              </a:lnTo>
              <a:lnTo>
                <a:pt x="249510" y="10930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9DE7C2-8C89-45C4-B2FD-82C6C65E4FB0}">
      <dsp:nvSpPr>
        <dsp:cNvPr id="0" name=""/>
        <dsp:cNvSpPr/>
      </dsp:nvSpPr>
      <dsp:spPr>
        <a:xfrm>
          <a:off x="3805602" y="1616240"/>
          <a:ext cx="258397" cy="1093092"/>
        </a:xfrm>
        <a:custGeom>
          <a:avLst/>
          <a:gdLst/>
          <a:ahLst/>
          <a:cxnLst/>
          <a:rect l="0" t="0" r="0" b="0"/>
          <a:pathLst>
            <a:path>
              <a:moveTo>
                <a:pt x="258397" y="0"/>
              </a:moveTo>
              <a:lnTo>
                <a:pt x="258397" y="1093092"/>
              </a:lnTo>
              <a:lnTo>
                <a:pt x="0" y="10930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F513D0-A7F0-46D5-B2E9-FC9236D39181}">
      <dsp:nvSpPr>
        <dsp:cNvPr id="0" name=""/>
        <dsp:cNvSpPr/>
      </dsp:nvSpPr>
      <dsp:spPr>
        <a:xfrm>
          <a:off x="4064000" y="1616240"/>
          <a:ext cx="2875309" cy="2186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6675"/>
              </a:lnTo>
              <a:lnTo>
                <a:pt x="2875309" y="1936675"/>
              </a:lnTo>
              <a:lnTo>
                <a:pt x="2875309" y="21861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04FF66-D83A-4B02-AC87-53FBC910693C}">
      <dsp:nvSpPr>
        <dsp:cNvPr id="0" name=""/>
        <dsp:cNvSpPr/>
      </dsp:nvSpPr>
      <dsp:spPr>
        <a:xfrm>
          <a:off x="4018280" y="1616240"/>
          <a:ext cx="91440" cy="21861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861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B1537-6B1C-4B90-BECE-1FE26608D636}">
      <dsp:nvSpPr>
        <dsp:cNvPr id="0" name=""/>
        <dsp:cNvSpPr/>
      </dsp:nvSpPr>
      <dsp:spPr>
        <a:xfrm>
          <a:off x="1188690" y="1616240"/>
          <a:ext cx="2875309" cy="2186185"/>
        </a:xfrm>
        <a:custGeom>
          <a:avLst/>
          <a:gdLst/>
          <a:ahLst/>
          <a:cxnLst/>
          <a:rect l="0" t="0" r="0" b="0"/>
          <a:pathLst>
            <a:path>
              <a:moveTo>
                <a:pt x="2875309" y="0"/>
              </a:moveTo>
              <a:lnTo>
                <a:pt x="2875309" y="1936675"/>
              </a:lnTo>
              <a:lnTo>
                <a:pt x="0" y="1936675"/>
              </a:lnTo>
              <a:lnTo>
                <a:pt x="0" y="21861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A7E70-B42F-40F5-AADD-D47543912B9F}">
      <dsp:nvSpPr>
        <dsp:cNvPr id="0" name=""/>
        <dsp:cNvSpPr/>
      </dsp:nvSpPr>
      <dsp:spPr>
        <a:xfrm>
          <a:off x="2875855" y="428096"/>
          <a:ext cx="2376289" cy="118814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 Light" panose="020F0302020204030204"/>
            </a:rPr>
            <a:t>Chief Executive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Amanda Foley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Spot Rate - </a:t>
          </a:r>
          <a:r>
            <a:rPr lang="en-US" sz="1200" b="0" i="0" kern="1200" dirty="0"/>
            <a:t>£118,834 </a:t>
          </a:r>
          <a:endParaRPr lang="en-US" sz="1200" kern="1200" dirty="0"/>
        </a:p>
      </dsp:txBody>
      <dsp:txXfrm>
        <a:off x="2875855" y="428096"/>
        <a:ext cx="2376289" cy="1188144"/>
      </dsp:txXfrm>
    </dsp:sp>
    <dsp:sp modelId="{ADF643DB-DE5A-4CFB-A52E-81C70A6FF4D5}">
      <dsp:nvSpPr>
        <dsp:cNvPr id="0" name=""/>
        <dsp:cNvSpPr/>
      </dsp:nvSpPr>
      <dsp:spPr>
        <a:xfrm>
          <a:off x="545" y="3802426"/>
          <a:ext cx="2376289" cy="118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Strategy, Policy &amp; Communications Manager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Claire Wainwright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£62,550 - £67,538</a:t>
          </a:r>
        </a:p>
      </dsp:txBody>
      <dsp:txXfrm>
        <a:off x="545" y="3802426"/>
        <a:ext cx="2376289" cy="1188144"/>
      </dsp:txXfrm>
    </dsp:sp>
    <dsp:sp modelId="{2EF3BCF5-B794-455B-8B5F-0AE7928464A7}">
      <dsp:nvSpPr>
        <dsp:cNvPr id="0" name=""/>
        <dsp:cNvSpPr/>
      </dsp:nvSpPr>
      <dsp:spPr>
        <a:xfrm>
          <a:off x="2875855" y="3802426"/>
          <a:ext cx="2376289" cy="118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ICT Technical &amp; Infrastructure Manager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Leon Thomas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£62,550 - £67,538</a:t>
          </a:r>
        </a:p>
      </dsp:txBody>
      <dsp:txXfrm>
        <a:off x="2875855" y="3802426"/>
        <a:ext cx="2376289" cy="1188144"/>
      </dsp:txXfrm>
    </dsp:sp>
    <dsp:sp modelId="{177A4849-8E72-402F-82B4-D68DE4701303}">
      <dsp:nvSpPr>
        <dsp:cNvPr id="0" name=""/>
        <dsp:cNvSpPr/>
      </dsp:nvSpPr>
      <dsp:spPr>
        <a:xfrm>
          <a:off x="5751165" y="3802426"/>
          <a:ext cx="2376289" cy="1188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Digital Strategy &amp; Transformation Manager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Dan Hallam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£62,550 - £67,538</a:t>
          </a:r>
        </a:p>
      </dsp:txBody>
      <dsp:txXfrm>
        <a:off x="5751165" y="3802426"/>
        <a:ext cx="2376289" cy="1188144"/>
      </dsp:txXfrm>
    </dsp:sp>
    <dsp:sp modelId="{12971C46-FE9B-4122-91B6-30F3EE5B58E3}">
      <dsp:nvSpPr>
        <dsp:cNvPr id="0" name=""/>
        <dsp:cNvSpPr/>
      </dsp:nvSpPr>
      <dsp:spPr>
        <a:xfrm>
          <a:off x="1429313" y="2115261"/>
          <a:ext cx="2376289" cy="1188144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Strategic Director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Customer, Business and Corporate Support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Robin Taylor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£94,338  - £107,068</a:t>
          </a:r>
          <a:endParaRPr lang="en-GB" sz="1200" kern="1200" dirty="0"/>
        </a:p>
      </dsp:txBody>
      <dsp:txXfrm>
        <a:off x="1429313" y="2115261"/>
        <a:ext cx="2376289" cy="1188144"/>
      </dsp:txXfrm>
    </dsp:sp>
    <dsp:sp modelId="{878FB294-866D-4C80-B204-4E932A976DA8}">
      <dsp:nvSpPr>
        <dsp:cNvPr id="0" name=""/>
        <dsp:cNvSpPr/>
      </dsp:nvSpPr>
      <dsp:spPr>
        <a:xfrm>
          <a:off x="4313510" y="2115261"/>
          <a:ext cx="2376289" cy="1188144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Strategic Director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Community &amp; Place Delivery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Calibri Light" panose="020F0302020204030204"/>
            </a:rPr>
            <a:t>Chris Traill</a:t>
          </a:r>
          <a:endParaRPr lang="en-GB" sz="1200" kern="1200" dirty="0"/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kern="1200" dirty="0"/>
            <a:t>£94,338  - £107,068</a:t>
          </a:r>
          <a:endParaRPr lang="en-GB" sz="1200" kern="1200" dirty="0">
            <a:latin typeface="Calibri Light" panose="020F0302020204030204"/>
          </a:endParaRPr>
        </a:p>
      </dsp:txBody>
      <dsp:txXfrm>
        <a:off x="4313510" y="2115261"/>
        <a:ext cx="2376289" cy="11881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59BA5-E8BE-4A12-8677-7CB59A04817B}">
      <dsp:nvSpPr>
        <dsp:cNvPr id="0" name=""/>
        <dsp:cNvSpPr/>
      </dsp:nvSpPr>
      <dsp:spPr>
        <a:xfrm>
          <a:off x="5814873" y="946898"/>
          <a:ext cx="198253" cy="354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9684"/>
              </a:lnTo>
              <a:lnTo>
                <a:pt x="198253" y="35496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8A61D6-B70C-4A79-991B-BDE4CB0D00AB}">
      <dsp:nvSpPr>
        <dsp:cNvPr id="0" name=""/>
        <dsp:cNvSpPr/>
      </dsp:nvSpPr>
      <dsp:spPr>
        <a:xfrm>
          <a:off x="5601760" y="946898"/>
          <a:ext cx="213113" cy="3558559"/>
        </a:xfrm>
        <a:custGeom>
          <a:avLst/>
          <a:gdLst/>
          <a:ahLst/>
          <a:cxnLst/>
          <a:rect l="0" t="0" r="0" b="0"/>
          <a:pathLst>
            <a:path>
              <a:moveTo>
                <a:pt x="213113" y="0"/>
              </a:moveTo>
              <a:lnTo>
                <a:pt x="213113" y="3558559"/>
              </a:lnTo>
              <a:lnTo>
                <a:pt x="0" y="35585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0F67DD-422D-4459-B4E0-874A832D92F9}">
      <dsp:nvSpPr>
        <dsp:cNvPr id="0" name=""/>
        <dsp:cNvSpPr/>
      </dsp:nvSpPr>
      <dsp:spPr>
        <a:xfrm>
          <a:off x="5814873" y="946898"/>
          <a:ext cx="198253" cy="868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539"/>
              </a:lnTo>
              <a:lnTo>
                <a:pt x="198253" y="8685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E3B8C-8F5D-463C-86F9-E79B086469A1}">
      <dsp:nvSpPr>
        <dsp:cNvPr id="0" name=""/>
        <dsp:cNvSpPr/>
      </dsp:nvSpPr>
      <dsp:spPr>
        <a:xfrm>
          <a:off x="4474300" y="2287471"/>
          <a:ext cx="198253" cy="868539"/>
        </a:xfrm>
        <a:custGeom>
          <a:avLst/>
          <a:gdLst/>
          <a:ahLst/>
          <a:cxnLst/>
          <a:rect l="0" t="0" r="0" b="0"/>
          <a:pathLst>
            <a:path>
              <a:moveTo>
                <a:pt x="198253" y="0"/>
              </a:moveTo>
              <a:lnTo>
                <a:pt x="198253" y="868539"/>
              </a:lnTo>
              <a:lnTo>
                <a:pt x="0" y="8685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55F0DD-76E1-4731-BE52-F839A987CDD6}">
      <dsp:nvSpPr>
        <dsp:cNvPr id="0" name=""/>
        <dsp:cNvSpPr/>
      </dsp:nvSpPr>
      <dsp:spPr>
        <a:xfrm>
          <a:off x="5616619" y="946898"/>
          <a:ext cx="198253" cy="868539"/>
        </a:xfrm>
        <a:custGeom>
          <a:avLst/>
          <a:gdLst/>
          <a:ahLst/>
          <a:cxnLst/>
          <a:rect l="0" t="0" r="0" b="0"/>
          <a:pathLst>
            <a:path>
              <a:moveTo>
                <a:pt x="198253" y="0"/>
              </a:moveTo>
              <a:lnTo>
                <a:pt x="198253" y="868539"/>
              </a:lnTo>
              <a:lnTo>
                <a:pt x="0" y="8685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81477-184B-4ECA-9183-140DC2043A28}">
      <dsp:nvSpPr>
        <dsp:cNvPr id="0" name=""/>
        <dsp:cNvSpPr/>
      </dsp:nvSpPr>
      <dsp:spPr>
        <a:xfrm>
          <a:off x="5814873" y="946898"/>
          <a:ext cx="2284637" cy="4418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9971"/>
              </a:lnTo>
              <a:lnTo>
                <a:pt x="2284637" y="4219971"/>
              </a:lnTo>
              <a:lnTo>
                <a:pt x="2284637" y="44182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128D7-C431-4C5B-86D1-52FF8604F1D4}">
      <dsp:nvSpPr>
        <dsp:cNvPr id="0" name=""/>
        <dsp:cNvSpPr/>
      </dsp:nvSpPr>
      <dsp:spPr>
        <a:xfrm>
          <a:off x="5769153" y="946898"/>
          <a:ext cx="91440" cy="4418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182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1A62A7-E58B-4801-9845-C47415059E76}">
      <dsp:nvSpPr>
        <dsp:cNvPr id="0" name=""/>
        <dsp:cNvSpPr/>
      </dsp:nvSpPr>
      <dsp:spPr>
        <a:xfrm>
          <a:off x="3530235" y="946898"/>
          <a:ext cx="2284637" cy="4418224"/>
        </a:xfrm>
        <a:custGeom>
          <a:avLst/>
          <a:gdLst/>
          <a:ahLst/>
          <a:cxnLst/>
          <a:rect l="0" t="0" r="0" b="0"/>
          <a:pathLst>
            <a:path>
              <a:moveTo>
                <a:pt x="2284637" y="0"/>
              </a:moveTo>
              <a:lnTo>
                <a:pt x="2284637" y="4219971"/>
              </a:lnTo>
              <a:lnTo>
                <a:pt x="0" y="4219971"/>
              </a:lnTo>
              <a:lnTo>
                <a:pt x="0" y="44182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327E97-3A51-432D-BB39-59F321CEFB01}">
      <dsp:nvSpPr>
        <dsp:cNvPr id="0" name=""/>
        <dsp:cNvSpPr/>
      </dsp:nvSpPr>
      <dsp:spPr>
        <a:xfrm>
          <a:off x="4870808" y="2833"/>
          <a:ext cx="1888130" cy="944065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Strategic Director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Customer, Business &amp; Corporate Support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Robin Taylor</a:t>
          </a:r>
        </a:p>
      </dsp:txBody>
      <dsp:txXfrm>
        <a:off x="4870808" y="2833"/>
        <a:ext cx="1888130" cy="944065"/>
      </dsp:txXfrm>
    </dsp:sp>
    <dsp:sp modelId="{C4B8BB26-2F0F-4B0A-BF6B-1A0CF263F2EE}">
      <dsp:nvSpPr>
        <dsp:cNvPr id="0" name=""/>
        <dsp:cNvSpPr/>
      </dsp:nvSpPr>
      <dsp:spPr>
        <a:xfrm>
          <a:off x="2586170" y="5365123"/>
          <a:ext cx="1888130" cy="944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People &amp; Organisational Development Manager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Jane Pearce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£62,550 - £67,538</a:t>
          </a:r>
        </a:p>
      </dsp:txBody>
      <dsp:txXfrm>
        <a:off x="2586170" y="5365123"/>
        <a:ext cx="1888130" cy="944065"/>
      </dsp:txXfrm>
    </dsp:sp>
    <dsp:sp modelId="{AAA42798-4EB5-45F3-AEDD-8D4CCF1FE517}">
      <dsp:nvSpPr>
        <dsp:cNvPr id="0" name=""/>
        <dsp:cNvSpPr/>
      </dsp:nvSpPr>
      <dsp:spPr>
        <a:xfrm>
          <a:off x="4870808" y="5365123"/>
          <a:ext cx="1888130" cy="944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Customer Delivery Manager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Jamie Goodwins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£62,550 - £67,538</a:t>
          </a:r>
        </a:p>
      </dsp:txBody>
      <dsp:txXfrm>
        <a:off x="4870808" y="5365123"/>
        <a:ext cx="1888130" cy="944065"/>
      </dsp:txXfrm>
    </dsp:sp>
    <dsp:sp modelId="{6CB76662-3426-407F-8F7F-A715E4D89559}">
      <dsp:nvSpPr>
        <dsp:cNvPr id="0" name=""/>
        <dsp:cNvSpPr/>
      </dsp:nvSpPr>
      <dsp:spPr>
        <a:xfrm>
          <a:off x="7155446" y="5365123"/>
          <a:ext cx="1888130" cy="944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Democratic Services Manager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Anita O’Malley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£62,550 - £67,538</a:t>
          </a:r>
        </a:p>
      </dsp:txBody>
      <dsp:txXfrm>
        <a:off x="7155446" y="5365123"/>
        <a:ext cx="1888130" cy="944065"/>
      </dsp:txXfrm>
    </dsp:sp>
    <dsp:sp modelId="{D94D3E8A-E406-4B89-95A2-377EA8EADB69}">
      <dsp:nvSpPr>
        <dsp:cNvPr id="0" name=""/>
        <dsp:cNvSpPr/>
      </dsp:nvSpPr>
      <dsp:spPr>
        <a:xfrm>
          <a:off x="3728489" y="1343405"/>
          <a:ext cx="1888130" cy="944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Assistant Director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(Finance) + interim s.151 Officer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Linda Parker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kern="1200" dirty="0"/>
            <a:t>£68,848  - £74,355</a:t>
          </a:r>
          <a:endParaRPr lang="en-GB" sz="1100" kern="1200" dirty="0"/>
        </a:p>
      </dsp:txBody>
      <dsp:txXfrm>
        <a:off x="3728489" y="1343405"/>
        <a:ext cx="1888130" cy="944065"/>
      </dsp:txXfrm>
    </dsp:sp>
    <dsp:sp modelId="{C38A6E64-8D15-4A18-B1CC-6B69F3261478}">
      <dsp:nvSpPr>
        <dsp:cNvPr id="0" name=""/>
        <dsp:cNvSpPr/>
      </dsp:nvSpPr>
      <dsp:spPr>
        <a:xfrm>
          <a:off x="2586170" y="2683978"/>
          <a:ext cx="1888130" cy="944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Revenues &amp; Benefits Manager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Richard Skilbeck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£62,550 - £67,538</a:t>
          </a:r>
        </a:p>
      </dsp:txBody>
      <dsp:txXfrm>
        <a:off x="2586170" y="2683978"/>
        <a:ext cx="1888130" cy="944065"/>
      </dsp:txXfrm>
    </dsp:sp>
    <dsp:sp modelId="{1D62126D-4A7A-46CA-8C90-3489F3D22EC9}">
      <dsp:nvSpPr>
        <dsp:cNvPr id="0" name=""/>
        <dsp:cNvSpPr/>
      </dsp:nvSpPr>
      <dsp:spPr>
        <a:xfrm>
          <a:off x="6013127" y="1343405"/>
          <a:ext cx="1888130" cy="944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Assistant Director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(Built Environment)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Tom Hardy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kern="1200" dirty="0"/>
            <a:t>£68,848  - £74,355</a:t>
          </a:r>
          <a:endParaRPr lang="en-GB" sz="1100" kern="1200" dirty="0"/>
        </a:p>
      </dsp:txBody>
      <dsp:txXfrm>
        <a:off x="6013127" y="1343405"/>
        <a:ext cx="1888130" cy="944065"/>
      </dsp:txXfrm>
    </dsp:sp>
    <dsp:sp modelId="{8953DDD1-F472-4600-A0EB-1F6230B85D71}">
      <dsp:nvSpPr>
        <dsp:cNvPr id="0" name=""/>
        <dsp:cNvSpPr/>
      </dsp:nvSpPr>
      <dsp:spPr>
        <a:xfrm>
          <a:off x="3713629" y="4033425"/>
          <a:ext cx="1888130" cy="944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Head of Legal Shared Services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Lucie Allen (interim)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kern="1200" dirty="0"/>
            <a:t>£68,848  - £74,355</a:t>
          </a:r>
          <a:endParaRPr lang="en-GB" sz="1100" kern="1200" dirty="0"/>
        </a:p>
      </dsp:txBody>
      <dsp:txXfrm>
        <a:off x="3713629" y="4033425"/>
        <a:ext cx="1888130" cy="944065"/>
      </dsp:txXfrm>
    </dsp:sp>
    <dsp:sp modelId="{B5F2BC2A-C794-4F90-98D2-0BDDA17177B4}">
      <dsp:nvSpPr>
        <dsp:cNvPr id="0" name=""/>
        <dsp:cNvSpPr/>
      </dsp:nvSpPr>
      <dsp:spPr>
        <a:xfrm>
          <a:off x="6013127" y="4024550"/>
          <a:ext cx="1888130" cy="9440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Monitoring Officer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Judith Adamson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£62,550 - £67,538</a:t>
          </a:r>
        </a:p>
      </dsp:txBody>
      <dsp:txXfrm>
        <a:off x="6013127" y="4024550"/>
        <a:ext cx="1888130" cy="9440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59BA5-E8BE-4A12-8677-7CB59A04817B}">
      <dsp:nvSpPr>
        <dsp:cNvPr id="0" name=""/>
        <dsp:cNvSpPr/>
      </dsp:nvSpPr>
      <dsp:spPr>
        <a:xfrm>
          <a:off x="4886764" y="765606"/>
          <a:ext cx="160306" cy="39542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4227"/>
              </a:lnTo>
              <a:lnTo>
                <a:pt x="160306" y="39542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8A61D6-B70C-4A79-991B-BDE4CB0D00AB}">
      <dsp:nvSpPr>
        <dsp:cNvPr id="0" name=""/>
        <dsp:cNvSpPr/>
      </dsp:nvSpPr>
      <dsp:spPr>
        <a:xfrm>
          <a:off x="4726457" y="765606"/>
          <a:ext cx="160306" cy="3954227"/>
        </a:xfrm>
        <a:custGeom>
          <a:avLst/>
          <a:gdLst/>
          <a:ahLst/>
          <a:cxnLst/>
          <a:rect l="0" t="0" r="0" b="0"/>
          <a:pathLst>
            <a:path>
              <a:moveTo>
                <a:pt x="160306" y="0"/>
              </a:moveTo>
              <a:lnTo>
                <a:pt x="160306" y="3954227"/>
              </a:lnTo>
              <a:lnTo>
                <a:pt x="0" y="39542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C5CC2-CE52-4456-9729-B15A774A9627}">
      <dsp:nvSpPr>
        <dsp:cNvPr id="0" name=""/>
        <dsp:cNvSpPr/>
      </dsp:nvSpPr>
      <dsp:spPr>
        <a:xfrm>
          <a:off x="6573799" y="1849584"/>
          <a:ext cx="160306" cy="1786272"/>
        </a:xfrm>
        <a:custGeom>
          <a:avLst/>
          <a:gdLst/>
          <a:ahLst/>
          <a:cxnLst/>
          <a:rect l="0" t="0" r="0" b="0"/>
          <a:pathLst>
            <a:path>
              <a:moveTo>
                <a:pt x="160306" y="0"/>
              </a:moveTo>
              <a:lnTo>
                <a:pt x="160306" y="1786272"/>
              </a:lnTo>
              <a:lnTo>
                <a:pt x="0" y="178627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65520-4BC9-4601-B28A-B099D5E875D6}">
      <dsp:nvSpPr>
        <dsp:cNvPr id="0" name=""/>
        <dsp:cNvSpPr/>
      </dsp:nvSpPr>
      <dsp:spPr>
        <a:xfrm>
          <a:off x="6734105" y="1849584"/>
          <a:ext cx="160306" cy="702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295"/>
              </a:lnTo>
              <a:lnTo>
                <a:pt x="160306" y="7022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FD42EC-A8A9-4C7E-82D8-ADE6124471C2}">
      <dsp:nvSpPr>
        <dsp:cNvPr id="0" name=""/>
        <dsp:cNvSpPr/>
      </dsp:nvSpPr>
      <dsp:spPr>
        <a:xfrm>
          <a:off x="6573799" y="1849584"/>
          <a:ext cx="160306" cy="702295"/>
        </a:xfrm>
        <a:custGeom>
          <a:avLst/>
          <a:gdLst/>
          <a:ahLst/>
          <a:cxnLst/>
          <a:rect l="0" t="0" r="0" b="0"/>
          <a:pathLst>
            <a:path>
              <a:moveTo>
                <a:pt x="160306" y="0"/>
              </a:moveTo>
              <a:lnTo>
                <a:pt x="160306" y="702295"/>
              </a:lnTo>
              <a:lnTo>
                <a:pt x="0" y="70229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0F67DD-422D-4459-B4E0-874A832D92F9}">
      <dsp:nvSpPr>
        <dsp:cNvPr id="0" name=""/>
        <dsp:cNvSpPr/>
      </dsp:nvSpPr>
      <dsp:spPr>
        <a:xfrm>
          <a:off x="4886764" y="765606"/>
          <a:ext cx="1083977" cy="702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295"/>
              </a:lnTo>
              <a:lnTo>
                <a:pt x="1083977" y="7022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55F0DD-76E1-4731-BE52-F839A987CDD6}">
      <dsp:nvSpPr>
        <dsp:cNvPr id="0" name=""/>
        <dsp:cNvSpPr/>
      </dsp:nvSpPr>
      <dsp:spPr>
        <a:xfrm>
          <a:off x="4726457" y="765606"/>
          <a:ext cx="160306" cy="702295"/>
        </a:xfrm>
        <a:custGeom>
          <a:avLst/>
          <a:gdLst/>
          <a:ahLst/>
          <a:cxnLst/>
          <a:rect l="0" t="0" r="0" b="0"/>
          <a:pathLst>
            <a:path>
              <a:moveTo>
                <a:pt x="160306" y="0"/>
              </a:moveTo>
              <a:lnTo>
                <a:pt x="160306" y="702295"/>
              </a:lnTo>
              <a:lnTo>
                <a:pt x="0" y="7022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E1DB3E-7218-4A60-AA80-BE6E13266FD8}">
      <dsp:nvSpPr>
        <dsp:cNvPr id="0" name=""/>
        <dsp:cNvSpPr/>
      </dsp:nvSpPr>
      <dsp:spPr>
        <a:xfrm>
          <a:off x="4886764" y="765606"/>
          <a:ext cx="923670" cy="46565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96215"/>
              </a:lnTo>
              <a:lnTo>
                <a:pt x="923670" y="4496215"/>
              </a:lnTo>
              <a:lnTo>
                <a:pt x="923670" y="46565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81477-184B-4ECA-9183-140DC2043A28}">
      <dsp:nvSpPr>
        <dsp:cNvPr id="0" name=""/>
        <dsp:cNvSpPr/>
      </dsp:nvSpPr>
      <dsp:spPr>
        <a:xfrm>
          <a:off x="3963093" y="765606"/>
          <a:ext cx="923670" cy="4656522"/>
        </a:xfrm>
        <a:custGeom>
          <a:avLst/>
          <a:gdLst/>
          <a:ahLst/>
          <a:cxnLst/>
          <a:rect l="0" t="0" r="0" b="0"/>
          <a:pathLst>
            <a:path>
              <a:moveTo>
                <a:pt x="923670" y="0"/>
              </a:moveTo>
              <a:lnTo>
                <a:pt x="923670" y="4496215"/>
              </a:lnTo>
              <a:lnTo>
                <a:pt x="0" y="4496215"/>
              </a:lnTo>
              <a:lnTo>
                <a:pt x="0" y="465652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327E97-3A51-432D-BB39-59F321CEFB01}">
      <dsp:nvSpPr>
        <dsp:cNvPr id="0" name=""/>
        <dsp:cNvSpPr/>
      </dsp:nvSpPr>
      <dsp:spPr>
        <a:xfrm>
          <a:off x="4123399" y="2242"/>
          <a:ext cx="1526728" cy="763364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Strategic Director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Community &amp; Place Delivery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Chris Traill</a:t>
          </a:r>
        </a:p>
      </dsp:txBody>
      <dsp:txXfrm>
        <a:off x="4123399" y="2242"/>
        <a:ext cx="1526728" cy="763364"/>
      </dsp:txXfrm>
    </dsp:sp>
    <dsp:sp modelId="{6CB76662-3426-407F-8F7F-A715E4D89559}">
      <dsp:nvSpPr>
        <dsp:cNvPr id="0" name=""/>
        <dsp:cNvSpPr/>
      </dsp:nvSpPr>
      <dsp:spPr>
        <a:xfrm>
          <a:off x="3199728" y="5422129"/>
          <a:ext cx="1526728" cy="763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Development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Interim cover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£62,550 - £67,538</a:t>
          </a:r>
        </a:p>
      </dsp:txBody>
      <dsp:txXfrm>
        <a:off x="3199728" y="5422129"/>
        <a:ext cx="1526728" cy="763364"/>
      </dsp:txXfrm>
    </dsp:sp>
    <dsp:sp modelId="{06151D6C-5E0F-4EA3-B966-B19EBDB2A9F5}">
      <dsp:nvSpPr>
        <dsp:cNvPr id="0" name=""/>
        <dsp:cNvSpPr/>
      </dsp:nvSpPr>
      <dsp:spPr>
        <a:xfrm>
          <a:off x="5047070" y="5422129"/>
          <a:ext cx="1526728" cy="763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Spatial Planning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Chris Briggs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£62,550 - £67,538</a:t>
          </a:r>
        </a:p>
      </dsp:txBody>
      <dsp:txXfrm>
        <a:off x="5047070" y="5422129"/>
        <a:ext cx="1526728" cy="763364"/>
      </dsp:txXfrm>
    </dsp:sp>
    <dsp:sp modelId="{D94D3E8A-E406-4B89-95A2-377EA8EADB69}">
      <dsp:nvSpPr>
        <dsp:cNvPr id="0" name=""/>
        <dsp:cNvSpPr/>
      </dsp:nvSpPr>
      <dsp:spPr>
        <a:xfrm>
          <a:off x="3199728" y="1086219"/>
          <a:ext cx="1526728" cy="763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Assistant Director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Regulatory &amp; Compliance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Robin Ray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i="0" kern="1200" dirty="0"/>
            <a:t>£68,848  - £74,355</a:t>
          </a:r>
          <a:endParaRPr lang="en-GB" sz="1000" kern="1200" dirty="0"/>
        </a:p>
      </dsp:txBody>
      <dsp:txXfrm>
        <a:off x="3199728" y="1086219"/>
        <a:ext cx="1526728" cy="763364"/>
      </dsp:txXfrm>
    </dsp:sp>
    <dsp:sp modelId="{1D62126D-4A7A-46CA-8C90-3489F3D22EC9}">
      <dsp:nvSpPr>
        <dsp:cNvPr id="0" name=""/>
        <dsp:cNvSpPr/>
      </dsp:nvSpPr>
      <dsp:spPr>
        <a:xfrm>
          <a:off x="5970741" y="1086219"/>
          <a:ext cx="1526728" cy="763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Assistant Director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(Housing)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Simon Smith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i="0" kern="1200" dirty="0"/>
            <a:t>£68,848  - £74,355</a:t>
          </a:r>
          <a:endParaRPr lang="en-GB" sz="1000" kern="1200" dirty="0"/>
        </a:p>
      </dsp:txBody>
      <dsp:txXfrm>
        <a:off x="5970741" y="1086219"/>
        <a:ext cx="1526728" cy="763364"/>
      </dsp:txXfrm>
    </dsp:sp>
    <dsp:sp modelId="{FFBE7354-256E-4329-9B42-56D703CBE698}">
      <dsp:nvSpPr>
        <dsp:cNvPr id="0" name=""/>
        <dsp:cNvSpPr/>
      </dsp:nvSpPr>
      <dsp:spPr>
        <a:xfrm>
          <a:off x="5047070" y="2170197"/>
          <a:ext cx="1526728" cy="763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Strategic Housing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David Reavill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£62,550 - £67,538</a:t>
          </a:r>
        </a:p>
      </dsp:txBody>
      <dsp:txXfrm>
        <a:off x="5047070" y="2170197"/>
        <a:ext cx="1526728" cy="763364"/>
      </dsp:txXfrm>
    </dsp:sp>
    <dsp:sp modelId="{62118076-C857-4624-89C8-D6A5852ADE8C}">
      <dsp:nvSpPr>
        <dsp:cNvPr id="0" name=""/>
        <dsp:cNvSpPr/>
      </dsp:nvSpPr>
      <dsp:spPr>
        <a:xfrm>
          <a:off x="6894412" y="2170197"/>
          <a:ext cx="1526728" cy="763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Tenancy Services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Lydia Bradbury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£62,550 - £67,538</a:t>
          </a:r>
        </a:p>
      </dsp:txBody>
      <dsp:txXfrm>
        <a:off x="6894412" y="2170197"/>
        <a:ext cx="1526728" cy="763364"/>
      </dsp:txXfrm>
    </dsp:sp>
    <dsp:sp modelId="{6A549719-C8D7-4F73-8CD2-55350AD76FD6}">
      <dsp:nvSpPr>
        <dsp:cNvPr id="0" name=""/>
        <dsp:cNvSpPr/>
      </dsp:nvSpPr>
      <dsp:spPr>
        <a:xfrm>
          <a:off x="5047070" y="3254174"/>
          <a:ext cx="1526728" cy="763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Housing Assets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Jason Grace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/>
            <a:t>£62,550 - £67,538</a:t>
          </a:r>
          <a:endParaRPr lang="en-GB" sz="1000" kern="1200" dirty="0"/>
        </a:p>
      </dsp:txBody>
      <dsp:txXfrm>
        <a:off x="5047070" y="3254174"/>
        <a:ext cx="1526728" cy="763364"/>
      </dsp:txXfrm>
    </dsp:sp>
    <dsp:sp modelId="{8953DDD1-F472-4600-A0EB-1F6230B85D71}">
      <dsp:nvSpPr>
        <dsp:cNvPr id="0" name=""/>
        <dsp:cNvSpPr/>
      </dsp:nvSpPr>
      <dsp:spPr>
        <a:xfrm>
          <a:off x="3199728" y="4338151"/>
          <a:ext cx="1526728" cy="763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Assistant Director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(Public Realm)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Stuart Fitzsimmons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i="0" kern="1200" dirty="0"/>
            <a:t>£68,848  - £74,355</a:t>
          </a:r>
          <a:endParaRPr lang="en-GB" sz="1000" kern="1200" dirty="0"/>
        </a:p>
      </dsp:txBody>
      <dsp:txXfrm>
        <a:off x="3199728" y="4338151"/>
        <a:ext cx="1526728" cy="763364"/>
      </dsp:txXfrm>
    </dsp:sp>
    <dsp:sp modelId="{B5F2BC2A-C794-4F90-98D2-0BDDA17177B4}">
      <dsp:nvSpPr>
        <dsp:cNvPr id="0" name=""/>
        <dsp:cNvSpPr/>
      </dsp:nvSpPr>
      <dsp:spPr>
        <a:xfrm>
          <a:off x="5047070" y="4338151"/>
          <a:ext cx="1526728" cy="7633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Arts, Tourism, Heritage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&amp; Culture Manager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Farhana Begum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/>
            <a:t>£62,550 - £67,538</a:t>
          </a:r>
        </a:p>
      </dsp:txBody>
      <dsp:txXfrm>
        <a:off x="5047070" y="4338151"/>
        <a:ext cx="1526728" cy="7633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21EF7-C7D5-2908-0304-CDD5BC6BD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70BE3B-4E0E-73D7-9416-2254C952C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CF356-0226-C5AF-EBB4-37B0B051E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D97EF-5FEF-498A-9FF7-4A014113CF15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36EE8-A51C-EE27-EFEA-18132990A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C305A-A17B-762E-22A4-2D16B63F5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C354-21E2-41C9-97BC-65DF500AB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91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54A6E-5A8F-C432-ECF1-1991AAA01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E85189-1367-C94F-6241-70E79EB32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CCDD9-137F-8D22-3B2E-FE67E6C24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D97EF-5FEF-498A-9FF7-4A014113CF15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99858-3561-1FAA-EFF3-392F58C1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38CE6-CBD9-29D5-2D12-F8888C453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C354-21E2-41C9-97BC-65DF500AB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04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3C992A-1610-8034-8154-A9624549DF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4BF20-0D43-B10C-3919-2B248EAF4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20E29-87DB-E664-C066-1321D3AD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D97EF-5FEF-498A-9FF7-4A014113CF15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774D1-312A-6BA7-50B6-90FC7A0A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B863E-7FB2-EBC0-B0DB-19B5AF365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C354-21E2-41C9-97BC-65DF500AB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30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7B3BA-2D61-5515-0F40-A863DFD1D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D99C9-8750-688B-54B9-D87485A41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AB5A8-46BF-3859-515B-08569AD00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D97EF-5FEF-498A-9FF7-4A014113CF15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F9641-CB4C-6F74-F34F-11E843C86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BAFD1-D701-BEFC-8985-9966F85FB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C354-21E2-41C9-97BC-65DF500AB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3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AE62A-994B-A9EE-D37D-166DD1E4F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21DD9-8542-6EBF-7F9F-E7AA7C2DA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EBC5B-E680-72B7-5D60-735983C1D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D97EF-5FEF-498A-9FF7-4A014113CF15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DDB96-1561-370F-522D-BF26FD3F7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6ADFD-D8E0-5C17-DC88-F1B9E02D5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C354-21E2-41C9-97BC-65DF500AB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18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E39A1-C307-CF1A-21F3-7A17E1E9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0467B-4B70-99E1-FB58-29C8ECB92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632354-1A0C-6749-61CE-03D6A0D3A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E23707-BCB5-C699-1D5A-569FFDB9D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D97EF-5FEF-498A-9FF7-4A014113CF15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F6DB0C-E426-AD3C-7C9B-03CC05868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F6D29-F10D-5AB5-657E-CFFFAB22F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C354-21E2-41C9-97BC-65DF500AB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046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DA85E-75E7-5471-977C-B839AB0E7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0189F-5357-B2DE-7A16-7B897D74A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FB113-2489-5408-E152-7E0BA00D1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F135D8-6878-8844-449D-8560FFF9E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A813D8-D1F9-D3C8-E573-0FFFFF9737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C2EBD7-F7E8-B86C-F1B0-98B787890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D97EF-5FEF-498A-9FF7-4A014113CF15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955DED-8979-6617-DA71-C3E15576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946F66-0342-0F6F-CC79-2356710BF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C354-21E2-41C9-97BC-65DF500AB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8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6A12A-E49F-4DCB-15AD-371D5ED1A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7473BC-DA4D-0F3A-0BB8-121D8465B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D97EF-5FEF-498A-9FF7-4A014113CF15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A7E545-9995-7CDE-4653-D29E8B277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45E94F-B9E3-1B0C-88CB-29F5C494F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C354-21E2-41C9-97BC-65DF500AB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59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7632FD-2A46-E406-F971-7CF259A18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D97EF-5FEF-498A-9FF7-4A014113CF15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60A488-D694-59FC-192B-9782FBB87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8AC99-AC0D-223C-739D-868002B9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C354-21E2-41C9-97BC-65DF500AB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43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D1437-D39C-D125-0A42-07DC56694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2EAED-735E-27AF-BF04-F4BDC88EC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C01073-7F16-464C-8477-3A4D978B1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7A5F2-865D-1BC0-8B90-9A2CC9CB7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D97EF-5FEF-498A-9FF7-4A014113CF15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30E83-06CE-09BC-CA40-55A9F1D31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8CFD8-A5D5-07D2-D2CC-30AC5CCB9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C354-21E2-41C9-97BC-65DF500AB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559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C444C-5CBA-A6F1-CE3B-958C565AF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D3A941-6D45-8D5C-10B9-5FBB935030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1684B7-32AE-FC5D-4097-EEAC20509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4D3BE-DC5F-9388-3FEF-E17C0DD15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D97EF-5FEF-498A-9FF7-4A014113CF15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1CFF6-2D67-D83F-4A03-EDBA35898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887D3-62B6-6C37-2BCA-6D73BEAF7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9C354-21E2-41C9-97BC-65DF500AB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49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D4281D-F5EB-C942-4930-BA00ED238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B3BA4-B492-9546-D131-603C9151A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85399-5E75-80A9-1D2D-689E393AD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D97EF-5FEF-498A-9FF7-4A014113CF15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45666-F013-2F88-66C0-F694888C4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A1AE1-858E-1D06-4CB0-CAAD2D40C6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9C354-21E2-41C9-97BC-65DF500AB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06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93E5FAB-BEDA-5219-3C2F-63823E91DF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711003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477DAC8-0F2F-7C8C-93B2-8AC1AC369F5E}"/>
              </a:ext>
            </a:extLst>
          </p:cNvPr>
          <p:cNvSpPr txBox="1"/>
          <p:nvPr/>
        </p:nvSpPr>
        <p:spPr>
          <a:xfrm>
            <a:off x="1242873" y="1168322"/>
            <a:ext cx="28852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SENIOR MANAGEMENT ORGANISATION STRUCTURE CHART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012B9E-B234-F1DE-ADA3-76AC7DBF8FE1}"/>
              </a:ext>
            </a:extLst>
          </p:cNvPr>
          <p:cNvSpPr txBox="1"/>
          <p:nvPr/>
        </p:nvSpPr>
        <p:spPr>
          <a:xfrm>
            <a:off x="1242873" y="896645"/>
            <a:ext cx="162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APPENDIX 1B  </a:t>
            </a:r>
            <a:endParaRPr lang="en-GB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9CED51-CE7A-4C74-F016-7381C698742E}"/>
              </a:ext>
            </a:extLst>
          </p:cNvPr>
          <p:cNvSpPr txBox="1"/>
          <p:nvPr/>
        </p:nvSpPr>
        <p:spPr>
          <a:xfrm>
            <a:off x="8327992" y="1337599"/>
            <a:ext cx="3664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Contact for Chief Executive is </a:t>
            </a:r>
          </a:p>
          <a:p>
            <a:r>
              <a:rPr lang="en-GB" sz="1600" dirty="0"/>
              <a:t>Lesley Gilbert is 01727 819409</a:t>
            </a:r>
          </a:p>
        </p:txBody>
      </p:sp>
    </p:spTree>
    <p:extLst>
      <p:ext uri="{BB962C8B-B14F-4D97-AF65-F5344CB8AC3E}">
        <p14:creationId xmlns:p14="http://schemas.microsoft.com/office/powerpoint/2010/main" val="142470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DCD2061-4A42-0975-77C8-38B4630CBF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7177068"/>
              </p:ext>
            </p:extLst>
          </p:nvPr>
        </p:nvGraphicFramePr>
        <p:xfrm>
          <a:off x="355107" y="239698"/>
          <a:ext cx="11629747" cy="6312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DEF15ED-4CF8-0B85-D1EF-7416523FBB79}"/>
              </a:ext>
            </a:extLst>
          </p:cNvPr>
          <p:cNvSpPr txBox="1"/>
          <p:nvPr/>
        </p:nvSpPr>
        <p:spPr>
          <a:xfrm>
            <a:off x="736306" y="306280"/>
            <a:ext cx="2532296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CUSTOMER, BUSINESS &amp; </a:t>
            </a:r>
          </a:p>
          <a:p>
            <a:r>
              <a:rPr lang="en-GB" dirty="0"/>
              <a:t>CORPORATE SUPPORT</a:t>
            </a:r>
          </a:p>
          <a:p>
            <a:r>
              <a:rPr lang="en-GB" dirty="0"/>
              <a:t>DIRECTORATE</a:t>
            </a:r>
          </a:p>
          <a:p>
            <a:r>
              <a:rPr lang="en-GB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9E80F8-4D97-1F65-0314-3A0554EF8D6C}"/>
              </a:ext>
            </a:extLst>
          </p:cNvPr>
          <p:cNvSpPr txBox="1"/>
          <p:nvPr/>
        </p:nvSpPr>
        <p:spPr>
          <a:xfrm>
            <a:off x="9135122" y="306280"/>
            <a:ext cx="23205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Contact for Directorate is </a:t>
            </a:r>
          </a:p>
          <a:p>
            <a:r>
              <a:rPr lang="en-GB" sz="1600" dirty="0"/>
              <a:t>Nancy Dagniaux </a:t>
            </a:r>
          </a:p>
          <a:p>
            <a:r>
              <a:rPr lang="en-GB" sz="1600" dirty="0"/>
              <a:t>01727 819217</a:t>
            </a:r>
          </a:p>
        </p:txBody>
      </p:sp>
    </p:spTree>
    <p:extLst>
      <p:ext uri="{BB962C8B-B14F-4D97-AF65-F5344CB8AC3E}">
        <p14:creationId xmlns:p14="http://schemas.microsoft.com/office/powerpoint/2010/main" val="941654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DCD2061-4A42-0975-77C8-38B4630CBF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9610199"/>
              </p:ext>
            </p:extLst>
          </p:nvPr>
        </p:nvGraphicFramePr>
        <p:xfrm>
          <a:off x="337351" y="435006"/>
          <a:ext cx="11620870" cy="6187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6FEF650-5FBD-FEA5-D15F-7CA9B2FF44B8}"/>
              </a:ext>
            </a:extLst>
          </p:cNvPr>
          <p:cNvSpPr txBox="1"/>
          <p:nvPr/>
        </p:nvSpPr>
        <p:spPr>
          <a:xfrm>
            <a:off x="594804" y="435006"/>
            <a:ext cx="3804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COMMUNITY &amp; PLACE DELIVERY</a:t>
            </a:r>
          </a:p>
          <a:p>
            <a:r>
              <a:rPr lang="en-GB" dirty="0"/>
              <a:t>DIRECTORATE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CC2759-995E-1C21-F374-B731753BCE1B}"/>
              </a:ext>
            </a:extLst>
          </p:cNvPr>
          <p:cNvSpPr txBox="1"/>
          <p:nvPr/>
        </p:nvSpPr>
        <p:spPr>
          <a:xfrm>
            <a:off x="8842159" y="435006"/>
            <a:ext cx="2755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Contact for Directorate is </a:t>
            </a:r>
          </a:p>
          <a:p>
            <a:r>
              <a:rPr lang="en-GB" sz="1600" dirty="0"/>
              <a:t>Tracey Baxter 01727 819292</a:t>
            </a:r>
          </a:p>
        </p:txBody>
      </p:sp>
    </p:spTree>
    <p:extLst>
      <p:ext uri="{BB962C8B-B14F-4D97-AF65-F5344CB8AC3E}">
        <p14:creationId xmlns:p14="http://schemas.microsoft.com/office/powerpoint/2010/main" val="2183391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6C0DD03F43604EAE750A0A6D6683BB" ma:contentTypeVersion="17" ma:contentTypeDescription="Create a new document." ma:contentTypeScope="" ma:versionID="628beb04a9ff327cca9129f4263df641">
  <xsd:schema xmlns:xsd="http://www.w3.org/2001/XMLSchema" xmlns:xs="http://www.w3.org/2001/XMLSchema" xmlns:p="http://schemas.microsoft.com/office/2006/metadata/properties" xmlns:ns2="33ffd938-5976-454a-b0bc-4717ff649643" xmlns:ns3="a13d89d0-c6ba-4d29-ad73-dcafb8fe5fdc" targetNamespace="http://schemas.microsoft.com/office/2006/metadata/properties" ma:root="true" ma:fieldsID="01ca97dce873227dad98490bb6456dc2" ns2:_="" ns3:_="">
    <xsd:import namespace="33ffd938-5976-454a-b0bc-4717ff649643"/>
    <xsd:import namespace="a13d89d0-c6ba-4d29-ad73-dcafb8fe5f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fd938-5976-454a-b0bc-4717ff6496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8d84279-32ed-4071-86da-cd82b6768f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3d89d0-c6ba-4d29-ad73-dcafb8fe5fd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a9cd18d-8153-4043-8a76-d76b1e6df4b3}" ma:internalName="TaxCatchAll" ma:showField="CatchAllData" ma:web="a13d89d0-c6ba-4d29-ad73-dcafb8fe5f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13d89d0-c6ba-4d29-ad73-dcafb8fe5fdc" xsi:nil="true"/>
    <lcf76f155ced4ddcb4097134ff3c332f xmlns="33ffd938-5976-454a-b0bc-4717ff649643">
      <Terms xmlns="http://schemas.microsoft.com/office/infopath/2007/PartnerControls"/>
    </lcf76f155ced4ddcb4097134ff3c332f>
    <SharedWithUsers xmlns="a13d89d0-c6ba-4d29-ad73-dcafb8fe5fdc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AA1C4E7-419B-4A33-BD3B-9172D443EBA4}"/>
</file>

<file path=customXml/itemProps2.xml><?xml version="1.0" encoding="utf-8"?>
<ds:datastoreItem xmlns:ds="http://schemas.openxmlformats.org/officeDocument/2006/customXml" ds:itemID="{D2CB5735-BD6F-456A-B772-B7B1BC9ABD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265D39-1EAB-40EC-9D09-42E8EBC81AA7}">
  <ds:schemaRefs>
    <ds:schemaRef ds:uri="33ffd938-5976-454a-b0bc-4717ff649643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a13d89d0-c6ba-4d29-ad73-dcafb8fe5fd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337</Words>
  <Application>Microsoft Office PowerPoint</Application>
  <PresentationFormat>Widescreen</PresentationFormat>
  <Paragraphs>99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St Albans City and District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Weston</dc:creator>
  <cp:lastModifiedBy>Jane Pearce</cp:lastModifiedBy>
  <cp:revision>17</cp:revision>
  <dcterms:created xsi:type="dcterms:W3CDTF">2024-12-23T14:01:16Z</dcterms:created>
  <dcterms:modified xsi:type="dcterms:W3CDTF">2025-02-03T10:17:56Z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0x010100FA6C0DD03F43604EAE750A0A6D6683BB</vt:lpwstr>
  </property>
  <property fmtid="{D5CDD505-2E9C-101B-9397-08002B2CF9AE}" pid="3" name="MediaServiceImageTags">
    <vt:lpwstr/>
  </property>
  <property fmtid="{D5CDD505-2E9C-101B-9397-08002B2CF9AE}" pid="4" name="Order">
    <vt:r8>220200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hairCleared?">
    <vt:bool>false</vt:bool>
  </property>
  <property fmtid="{D5CDD505-2E9C-101B-9397-08002B2CF9AE}" pid="8" name="Status">
    <vt:lpwstr>Drafting</vt:lpwstr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  <property fmtid="{D5CDD505-2E9C-101B-9397-08002B2CF9AE}" pid="14" name="TriggerFlowInfo">
    <vt:lpwstr/>
  </property>
</Properties>
</file>