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6D10F-E392-4133-A0BA-98449080D5C4}" v="53" dt="2025-03-05T16:02:42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E2E78-C444-481A-A16F-337260E65B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56B4D4-9C80-41F0-AEE8-31047E94B69A}">
      <dgm:prSet phldrT="[Text]" custT="1"/>
      <dgm:spPr/>
      <dgm:t>
        <a:bodyPr/>
        <a:lstStyle/>
        <a:p>
          <a:r>
            <a:rPr lang="en-GB" sz="900" b="1">
              <a:latin typeface="+mn-lt"/>
              <a:cs typeface="Calibri" panose="020F0502020204030204" pitchFamily="34" charset="0"/>
            </a:rPr>
            <a:t>Chief Executive 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Amanda Foley</a:t>
          </a:r>
        </a:p>
      </dgm:t>
    </dgm:pt>
    <dgm:pt modelId="{9B447F07-49C2-4C38-8C0F-2CB1929F8A03}" type="par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AD5A7508-B489-4737-B86F-E978E0951286}" type="sibTrans" cxnId="{F7058186-D749-4687-9CE0-7A2EAD570484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3DF46313-B82C-4E7C-8762-5F41E1491E02}">
      <dgm:prSet phldrT="[Text]" custT="1"/>
      <dgm:spPr/>
      <dgm:t>
        <a:bodyPr/>
        <a:lstStyle/>
        <a:p>
          <a:pPr rtl="0"/>
          <a:r>
            <a:rPr lang="en-GB" sz="900" b="1" dirty="0">
              <a:latin typeface="+mn-lt"/>
              <a:ea typeface="+mn-ea"/>
              <a:cs typeface="Calibri"/>
            </a:rPr>
            <a:t>Director of Customer, Business &amp; Corporate Support  </a:t>
          </a:r>
        </a:p>
        <a:p>
          <a:r>
            <a:rPr lang="en-GB" sz="900" b="1" dirty="0">
              <a:latin typeface="+mn-lt"/>
              <a:ea typeface="+mn-ea"/>
              <a:cs typeface="Calibri"/>
            </a:rPr>
            <a:t>Robin Taylor</a:t>
          </a:r>
        </a:p>
      </dgm:t>
    </dgm:pt>
    <dgm:pt modelId="{7AAFF69D-7DD8-4CC2-9126-102E90FAFB4A}" type="par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7964DF9A-22FD-48E7-8429-6D558EDF3163}" type="sibTrans" cxnId="{D594D352-D891-4A58-9012-9A33E9A0F8BC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032DAD00-F3D1-480F-A884-8B91464C493E}">
      <dgm:prSet phldrT="[Text]" custT="1"/>
      <dgm:spPr/>
      <dgm:t>
        <a:bodyPr/>
        <a:lstStyle/>
        <a:p>
          <a:r>
            <a:rPr lang="en-GB" sz="900" b="1" dirty="0">
              <a:latin typeface="+mn-lt"/>
              <a:ea typeface="+mn-ea"/>
              <a:cs typeface="Calibri" panose="020F0502020204030204" pitchFamily="34" charset="0"/>
            </a:rPr>
            <a:t>Assistant Director -  Finance and S151 Officer - Linda Parker</a:t>
          </a:r>
        </a:p>
      </dgm:t>
    </dgm:pt>
    <dgm:pt modelId="{AA7782C2-CEA7-495A-91F8-6553F4AA4111}" type="par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395B59-67EA-4B8D-B186-B71E74DB2A50}" type="sibTrans" cxnId="{8797FB02-4F8C-4C6E-B17C-3E4AB4F5D86B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A5238316-CB0F-4C70-A1AE-79AB4E63473B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People and Organisational Development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Jane Pearce </a:t>
          </a:r>
        </a:p>
      </dgm:t>
    </dgm:pt>
    <dgm:pt modelId="{C0919F42-38AE-4F6A-B319-EBC4422BE8A7}" type="par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039EAB-2131-4BB9-85F3-4F417A3FF53F}" type="sibTrans" cxnId="{8BA9D49B-3EEE-4E4C-8C23-C51CD02A91EA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D38979A-E786-482D-BC60-0D3E87072C91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Democratic Services - Anita O'Malley</a:t>
          </a:r>
        </a:p>
      </dgm:t>
    </dgm:pt>
    <dgm:pt modelId="{A1B3C9A0-E2A1-4511-8A6B-394DA0ECFE85}" type="par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D563290-6464-4855-8DAC-174A6D79AFB3}" type="sibTrans" cxnId="{FCE294F4-CF69-4047-8518-CF17EA09D0ED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70F26BF-261B-4CD4-ABAE-E388F170505F}">
      <dgm:prSet phldrT="[Text]" custT="1"/>
      <dgm:spPr>
        <a:solidFill>
          <a:srgbClr val="0070C0"/>
        </a:solidFill>
      </dgm:spPr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Internal Audit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Sarah Marsh (shared service)</a:t>
          </a:r>
        </a:p>
      </dgm:t>
    </dgm:pt>
    <dgm:pt modelId="{22E732B8-5248-4DC9-AF9D-2E1787E62A93}" type="sib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83B830B8-4ADD-4103-A009-8D9C6A59A7D3}" type="parTrans" cxnId="{8B390C85-83BD-4D49-95D1-37EF02D34269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A4F4527-6A04-4E77-A6C1-6CCE772928A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GB" sz="900" b="1">
              <a:latin typeface="+mn-lt"/>
              <a:cs typeface="Calibri" panose="020F0502020204030204" pitchFamily="34" charset="0"/>
            </a:rPr>
            <a:t>Assistant Director (Built Environment) – </a:t>
          </a:r>
        </a:p>
        <a:p>
          <a:r>
            <a:rPr lang="en-GB" sz="900" b="1">
              <a:latin typeface="+mn-lt"/>
              <a:cs typeface="Calibri" panose="020F0502020204030204" pitchFamily="34" charset="0"/>
            </a:rPr>
            <a:t>Tom Hardy</a:t>
          </a:r>
          <a:endParaRPr lang="en-GB" sz="900" b="1">
            <a:latin typeface="+mn-lt"/>
            <a:ea typeface="+mn-ea"/>
            <a:cs typeface="Calibri" panose="020F0502020204030204" pitchFamily="34" charset="0"/>
          </a:endParaRPr>
        </a:p>
      </dgm:t>
    </dgm:pt>
    <dgm:pt modelId="{7693DA3A-F6C5-4498-815A-722236A5B746}" type="par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0E2213C3-6ADD-4013-9CDC-847128C7FE93}" type="sibTrans" cxnId="{4D44A2B4-ED16-4E0E-8A5E-D62058582FF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354A539-9827-4E5F-BAEE-16EC8058C48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Assistant Director (Regulatory and Compliance)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- Robin Ray</a:t>
          </a:r>
        </a:p>
      </dgm:t>
    </dgm:pt>
    <dgm:pt modelId="{D799DEBE-5223-4447-B942-62AB83EAA8C4}" type="sib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6A72090A-07A6-4814-8A4C-9A40AB549B46}" type="parTrans" cxnId="{213E74DE-072A-4528-9AB0-4ABF03088CF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D515AAE-C641-4C55-A0DD-F2183E241AD5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800" b="1">
              <a:latin typeface="+mn-lt"/>
              <a:cs typeface="Calibri" panose="020F0502020204030204" pitchFamily="34" charset="0"/>
            </a:rPr>
            <a:t>  </a:t>
          </a:r>
          <a:r>
            <a:rPr lang="en-GB" sz="900" b="1">
              <a:latin typeface="+mn-lt"/>
              <a:cs typeface="Calibri" panose="020F0502020204030204" pitchFamily="34" charset="0"/>
            </a:rPr>
            <a:t>Strategic Housing - David Reavill</a:t>
          </a:r>
        </a:p>
      </dgm:t>
    </dgm:pt>
    <dgm:pt modelId="{4C7F718D-87B1-44E8-BE5E-912A514A6376}" type="sib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5BC7668-13FF-494C-8853-8CB8E4C77607}" type="parTrans" cxnId="{0BA4AA99-4EB8-43EF-A247-A7BB80B08A9C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06697CA-38A1-47A7-B5BF-113F116CD7C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Tenancy Services –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 Lydia Bradbury</a:t>
          </a:r>
        </a:p>
      </dgm:t>
    </dgm:pt>
    <dgm:pt modelId="{F5FF03BB-6CFF-456F-8DE4-F94B37DDB98C}" type="sib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0CE1729-7F37-425C-A262-5308EF5586BE}" type="parTrans" cxnId="{A55E3CC8-F111-4175-8DC9-7E26D00E937E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F1299610-753E-47E8-BF87-4B1B2EB6500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Development Management (Enforcement shared service)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Sim Manley (interim)</a:t>
          </a:r>
        </a:p>
      </dgm:t>
    </dgm:pt>
    <dgm:pt modelId="{353C4CE8-11A6-48CF-AEDB-80C31D290A37}" type="sib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F705D10-FE6B-41C4-9CF0-71D30F31576E}" type="parTrans" cxnId="{FC07B280-5DC6-4E82-AD9F-A317957B2C73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F75F690-EA5C-45B0-B4E5-9F22CD8AB48D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Assistant Director (Public Realm)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Stuart Fitzsimmons</a:t>
          </a:r>
        </a:p>
      </dgm:t>
    </dgm:pt>
    <dgm:pt modelId="{E92ECFF4-59B8-46D8-8484-74A06F20EA67}" type="par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784CF083-25A8-4ECC-A09C-0A858B9D3AD7}" type="sibTrans" cxnId="{8F87E2F6-60DD-4FAA-A1F7-6B2C9EECA075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4E845F9B-BF7C-4FBD-9C00-F6E49BAB36D2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Assistant Director (Housing) – 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Simon Smith</a:t>
          </a:r>
        </a:p>
      </dgm:t>
    </dgm:pt>
    <dgm:pt modelId="{20C509CB-F7F0-4A2A-A5FF-46F9B0106556}" type="par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057A9EA-657C-47C0-9286-B7AF39112897}" type="sibTrans" cxnId="{723DDA17-DCC7-4D22-AD26-30903E247876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E9685BBC-1BB2-4FE4-8A23-B1B1BC252698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Monitoring Officer- Judith Adamson</a:t>
          </a:r>
        </a:p>
      </dgm:t>
    </dgm:pt>
    <dgm:pt modelId="{768C7413-796B-4736-8040-358F66DDC964}" type="parTrans" cxnId="{9C14CE52-6C09-44AC-9D27-45E63738B963}">
      <dgm:prSet/>
      <dgm:spPr/>
      <dgm:t>
        <a:bodyPr/>
        <a:lstStyle/>
        <a:p>
          <a:endParaRPr lang="en-GB"/>
        </a:p>
      </dgm:t>
    </dgm:pt>
    <dgm:pt modelId="{4B24A572-3677-494D-B9E5-2105BF298605}" type="sibTrans" cxnId="{9C14CE52-6C09-44AC-9D27-45E63738B963}">
      <dgm:prSet/>
      <dgm:spPr/>
      <dgm:t>
        <a:bodyPr/>
        <a:lstStyle/>
        <a:p>
          <a:endParaRPr lang="en-GB"/>
        </a:p>
      </dgm:t>
    </dgm:pt>
    <dgm:pt modelId="{168FA905-0273-43E2-A42A-4C45207BB264}">
      <dgm:prSet phldrT="[Text]" custT="1"/>
      <dgm:spPr>
        <a:xfrm>
          <a:off x="4578686" y="717720"/>
          <a:ext cx="1008378" cy="504189"/>
        </a:xfrm>
        <a:solidFill>
          <a:srgbClr val="0070C0"/>
        </a:solidFill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Building Control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Sean Peschiera (shared service)</a:t>
          </a:r>
        </a:p>
      </dgm:t>
    </dgm:pt>
    <dgm:pt modelId="{A3456636-AA00-4FB2-B01B-7E9075F648F4}" type="parTrans" cxnId="{53043041-731C-448E-B0B8-FEBD69BF5BDF}">
      <dgm:prSet/>
      <dgm:spPr/>
      <dgm:t>
        <a:bodyPr/>
        <a:lstStyle/>
        <a:p>
          <a:endParaRPr lang="en-GB"/>
        </a:p>
      </dgm:t>
    </dgm:pt>
    <dgm:pt modelId="{40DFF3F5-A497-4A11-95F5-A7FA724B4E4A}" type="sibTrans" cxnId="{53043041-731C-448E-B0B8-FEBD69BF5BDF}">
      <dgm:prSet/>
      <dgm:spPr/>
      <dgm:t>
        <a:bodyPr/>
        <a:lstStyle/>
        <a:p>
          <a:endParaRPr lang="en-GB"/>
        </a:p>
      </dgm:t>
    </dgm:pt>
    <dgm:pt modelId="{C31A75AC-8F02-4B88-A301-2CCA242A02F3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gm:t>
    </dgm:pt>
    <dgm:pt modelId="{C099A2FA-279D-40D7-8552-B9FA20BB94DE}" type="parTrans" cxnId="{99721049-D222-44D3-98F0-021E33FB8BEC}">
      <dgm:prSet/>
      <dgm:spPr/>
      <dgm:t>
        <a:bodyPr/>
        <a:lstStyle/>
        <a:p>
          <a:endParaRPr lang="en-GB"/>
        </a:p>
      </dgm:t>
    </dgm:pt>
    <dgm:pt modelId="{D717DDB8-968D-4AA5-A8F8-4256354B8702}" type="sibTrans" cxnId="{99721049-D222-44D3-98F0-021E33FB8BEC}">
      <dgm:prSet/>
      <dgm:spPr/>
      <dgm:t>
        <a:bodyPr/>
        <a:lstStyle/>
        <a:p>
          <a:endParaRPr lang="en-GB"/>
        </a:p>
      </dgm:t>
    </dgm:pt>
    <dgm:pt modelId="{6208F6A7-0FB9-4322-BCE7-71DD288092F0}">
      <dgm:prSet phldrT="[Text]"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Head of Legal Shared Services – 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Lucie Allen*</a:t>
          </a:r>
        </a:p>
      </dgm:t>
    </dgm:pt>
    <dgm:pt modelId="{2D6374F1-C428-4AAC-99D3-978E31902012}" type="parTrans" cxnId="{0395D9E1-3E2B-468D-A0BD-4A6CA84E7671}">
      <dgm:prSet/>
      <dgm:spPr/>
      <dgm:t>
        <a:bodyPr/>
        <a:lstStyle/>
        <a:p>
          <a:endParaRPr lang="en-GB"/>
        </a:p>
      </dgm:t>
    </dgm:pt>
    <dgm:pt modelId="{E5BBB851-2F1C-41B8-8960-F70552043B13}" type="sibTrans" cxnId="{0395D9E1-3E2B-468D-A0BD-4A6CA84E7671}">
      <dgm:prSet/>
      <dgm:spPr/>
      <dgm:t>
        <a:bodyPr/>
        <a:lstStyle/>
        <a:p>
          <a:endParaRPr lang="en-GB"/>
        </a:p>
      </dgm:t>
    </dgm:pt>
    <dgm:pt modelId="{0A82D139-2FDA-40D8-AB74-3F933B286A9C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Chris Traill</a:t>
          </a:r>
        </a:p>
      </dgm:t>
    </dgm:pt>
    <dgm:pt modelId="{A2A5E6AD-B8F6-4DB0-9736-D52303B414C0}" type="sib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F105A919-D6BC-45CF-8435-E51BB6A1524A}" type="parTrans" cxnId="{47E173BF-9301-4866-9132-F53F970F18B7}">
      <dgm:prSet/>
      <dgm:spPr/>
      <dgm:t>
        <a:bodyPr/>
        <a:lstStyle/>
        <a:p>
          <a:endParaRPr lang="en-GB" sz="800" b="1">
            <a:solidFill>
              <a:schemeClr val="tx1"/>
            </a:solidFill>
            <a:latin typeface="+mn-lt"/>
            <a:cs typeface="Calibri" panose="020F0502020204030204" pitchFamily="34" charset="0"/>
          </a:endParaRPr>
        </a:p>
      </dgm:t>
    </dgm:pt>
    <dgm:pt modelId="{2DD2DC3C-BCDB-41DC-A6B1-26171E827C7A}">
      <dgm:prSet phldrT="[Text]" custT="1"/>
      <dgm:spPr>
        <a:xfrm>
          <a:off x="7259975" y="717720"/>
          <a:ext cx="1008378" cy="504189"/>
        </a:xfrm>
      </dgm:spPr>
      <dgm:t>
        <a:bodyPr spcFirstLastPara="0" vert="horz" wrap="square" lIns="5715" tIns="5715" rIns="5715" bIns="5715" numCol="1" spcCol="1270" anchor="ctr" anchorCtr="0"/>
        <a:lstStyle/>
        <a:p>
          <a:pPr rtl="0">
            <a:buNone/>
          </a:pPr>
          <a:r>
            <a:rPr lang="en-GB" sz="900" b="1">
              <a:latin typeface="+mn-lt"/>
              <a:cs typeface="Calibri"/>
            </a:rPr>
            <a:t>Digital  Strategy and Transformation – </a:t>
          </a:r>
        </a:p>
        <a:p>
          <a:pPr rtl="0">
            <a:buNone/>
          </a:pPr>
          <a:r>
            <a:rPr lang="en-GB" sz="900" b="1">
              <a:latin typeface="+mn-lt"/>
              <a:cs typeface="Calibri"/>
            </a:rPr>
            <a:t>Dan Hallam</a:t>
          </a:r>
        </a:p>
      </dgm:t>
    </dgm:pt>
    <dgm:pt modelId="{400A9908-FCEA-4F19-8FF7-E6B96B1EE08B}" type="sib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30D6813D-D2A0-4D46-80C9-5E78DEFB6223}" type="parTrans" cxnId="{B793DEE4-864B-4CDC-8D77-F1C1145FC597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CB567D7C-7C47-471E-8E7F-49196447644F}">
      <dgm:prSet phldr="0" custT="1"/>
      <dgm:spPr/>
      <dgm:t>
        <a:bodyPr/>
        <a:lstStyle/>
        <a:p>
          <a:pPr algn="ctr" rtl="0"/>
          <a:r>
            <a:rPr lang="en-GB" sz="900" b="1">
              <a:latin typeface="+mn-lt"/>
              <a:ea typeface="+mn-ea"/>
              <a:cs typeface="Calibri"/>
            </a:rPr>
            <a:t>Revenues and Benefits </a:t>
          </a:r>
        </a:p>
        <a:p>
          <a:pPr algn="ctr" rtl="0"/>
          <a:r>
            <a:rPr lang="en-GB" sz="900" b="1">
              <a:latin typeface="+mn-lt"/>
              <a:ea typeface="+mn-ea"/>
              <a:cs typeface="Calibri"/>
            </a:rPr>
            <a:t>– Richard Skilbeck</a:t>
          </a:r>
        </a:p>
      </dgm:t>
    </dgm:pt>
    <dgm:pt modelId="{AF55E130-7EAE-49A6-A043-CDDFEE57FEBD}" type="parTrans" cxnId="{E3024F59-6332-4A18-91C7-5C6F2207CA70}">
      <dgm:prSet/>
      <dgm:spPr/>
      <dgm:t>
        <a:bodyPr/>
        <a:lstStyle/>
        <a:p>
          <a:endParaRPr lang="en-GB"/>
        </a:p>
      </dgm:t>
    </dgm:pt>
    <dgm:pt modelId="{105729AB-5E8C-431B-8371-647E32AB6A6C}" type="sibTrans" cxnId="{E3024F59-6332-4A18-91C7-5C6F2207CA70}">
      <dgm:prSet/>
      <dgm:spPr/>
      <dgm:t>
        <a:bodyPr/>
        <a:lstStyle/>
        <a:p>
          <a:endParaRPr lang="en-GB"/>
        </a:p>
      </dgm:t>
    </dgm:pt>
    <dgm:pt modelId="{8A6AE202-651C-486B-B861-B9EFE9984497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/>
            </a:rPr>
            <a:t>Housing Assets – </a:t>
          </a:r>
        </a:p>
        <a:p>
          <a:pPr>
            <a:buNone/>
          </a:pPr>
          <a:r>
            <a:rPr lang="en-GB" sz="900" b="1">
              <a:latin typeface="+mn-lt"/>
              <a:cs typeface="Calibri"/>
            </a:rPr>
            <a:t>Jason Grace</a:t>
          </a:r>
        </a:p>
      </dgm:t>
    </dgm:pt>
    <dgm:pt modelId="{7AF23F77-BE75-46A3-8EA2-5192B95E7941}" type="parTrans" cxnId="{C312A4B3-E32E-457E-A938-E5AB96172A21}">
      <dgm:prSet/>
      <dgm:spPr/>
      <dgm:t>
        <a:bodyPr/>
        <a:lstStyle/>
        <a:p>
          <a:endParaRPr lang="en-GB"/>
        </a:p>
      </dgm:t>
    </dgm:pt>
    <dgm:pt modelId="{2EAED8FD-2EA2-4DCC-92D0-2CC37FBC643A}" type="sibTrans" cxnId="{C312A4B3-E32E-457E-A938-E5AB96172A21}">
      <dgm:prSet/>
      <dgm:spPr/>
      <dgm:t>
        <a:bodyPr/>
        <a:lstStyle/>
        <a:p>
          <a:endParaRPr lang="en-GB"/>
        </a:p>
      </dgm:t>
    </dgm:pt>
    <dgm:pt modelId="{C124AC19-B0D1-4367-86CB-48FFC433CD31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 dirty="0">
              <a:latin typeface="+mn-lt"/>
              <a:cs typeface="Calibri" panose="020F0502020204030204" pitchFamily="34" charset="0"/>
            </a:rPr>
            <a:t>Arts, Tourism, Heritage and Culture  -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Farhana Begum</a:t>
          </a:r>
          <a:endParaRPr lang="en-GB" sz="900" b="1" dirty="0">
            <a:latin typeface="+mn-lt"/>
            <a:cs typeface="Calibri" panose="020F0502020204030204" pitchFamily="34" charset="0"/>
          </a:endParaRPr>
        </a:p>
      </dgm:t>
    </dgm:pt>
    <dgm:pt modelId="{545723F0-74F3-4E6F-AEB1-6DE1B9F6BC24}" type="sib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B6225EF4-607A-444F-944A-1FED19DD64E7}" type="parTrans" cxnId="{056300BC-58D7-491F-80A0-1F9F384FB0C4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1E576C9E-4846-455B-ACDA-5D2CC0CBC3FA}">
      <dgm:prSet phldrT="[Text]" custT="1"/>
      <dgm:spPr>
        <a:xfrm>
          <a:off x="4578686" y="717720"/>
          <a:ext cx="1008378" cy="504189"/>
        </a:xfrm>
      </dgm:spPr>
      <dgm:t>
        <a:bodyPr/>
        <a:lstStyle/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Spatial Planning – </a:t>
          </a:r>
        </a:p>
        <a:p>
          <a:pPr>
            <a:buNone/>
          </a:pPr>
          <a:r>
            <a:rPr lang="en-GB" sz="900" b="1">
              <a:latin typeface="+mn-lt"/>
              <a:cs typeface="Calibri" panose="020F0502020204030204" pitchFamily="34" charset="0"/>
            </a:rPr>
            <a:t>Chris Briggs</a:t>
          </a:r>
        </a:p>
      </dgm:t>
    </dgm:pt>
    <dgm:pt modelId="{76E2BCCD-A7F3-47BE-BDA9-33D8348E7A63}" type="sib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9F68EB0B-E34B-4C3D-A528-DC7C2DDFFB83}" type="parTrans" cxnId="{9459F227-0405-40A6-9374-A6F5EA669608}">
      <dgm:prSet/>
      <dgm:spPr/>
      <dgm:t>
        <a:bodyPr/>
        <a:lstStyle/>
        <a:p>
          <a:endParaRPr lang="en-GB" sz="800" b="1">
            <a:latin typeface="+mn-lt"/>
          </a:endParaRPr>
        </a:p>
      </dgm:t>
    </dgm:pt>
    <dgm:pt modelId="{22EE237A-850B-41D1-AA03-71F1A39E738B}">
      <dgm:prSet custT="1"/>
      <dgm:spPr/>
      <dgm:t>
        <a:bodyPr/>
        <a:lstStyle/>
        <a:p>
          <a:r>
            <a:rPr lang="en-GB" sz="900" b="1">
              <a:latin typeface="+mn-lt"/>
              <a:cs typeface="Arabic Typesetting" panose="03020402040406030203" pitchFamily="66" charset="-78"/>
            </a:rPr>
            <a:t>Strategy and Policy  -</a:t>
          </a:r>
        </a:p>
        <a:p>
          <a:r>
            <a:rPr lang="en-GB" sz="900" b="1">
              <a:latin typeface="+mn-lt"/>
              <a:cs typeface="Arabic Typesetting" panose="03020402040406030203" pitchFamily="66" charset="-78"/>
            </a:rPr>
            <a:t> Claire Wainwright</a:t>
          </a:r>
        </a:p>
      </dgm:t>
    </dgm:pt>
    <dgm:pt modelId="{13549A94-2BF1-47E6-8F50-341E971D4094}" type="parTrans" cxnId="{BB634C8F-7E42-41EE-BEE0-0891323CE9B8}">
      <dgm:prSet/>
      <dgm:spPr/>
      <dgm:t>
        <a:bodyPr/>
        <a:lstStyle/>
        <a:p>
          <a:endParaRPr lang="en-GB"/>
        </a:p>
      </dgm:t>
    </dgm:pt>
    <dgm:pt modelId="{CF766BCC-C782-466E-A666-F7A34C9845BF}" type="sibTrans" cxnId="{BB634C8F-7E42-41EE-BEE0-0891323CE9B8}">
      <dgm:prSet/>
      <dgm:spPr/>
      <dgm:t>
        <a:bodyPr/>
        <a:lstStyle/>
        <a:p>
          <a:endParaRPr lang="en-GB"/>
        </a:p>
      </dgm:t>
    </dgm:pt>
    <dgm:pt modelId="{B6989F6E-1058-4E16-B9DC-01F79A563E16}">
      <dgm:prSet custT="1"/>
      <dgm:spPr/>
      <dgm:t>
        <a:bodyPr/>
        <a:lstStyle/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ICT and Infrastructure –</a:t>
          </a:r>
        </a:p>
        <a:p>
          <a:r>
            <a:rPr lang="en-GB" sz="900" b="1">
              <a:latin typeface="+mn-lt"/>
              <a:ea typeface="+mn-ea"/>
              <a:cs typeface="Calibri" panose="020F0502020204030204" pitchFamily="34" charset="0"/>
            </a:rPr>
            <a:t> Leon Thomas</a:t>
          </a:r>
          <a:endParaRPr lang="en-GB" sz="900"/>
        </a:p>
      </dgm:t>
    </dgm:pt>
    <dgm:pt modelId="{E6242748-7BA4-4A95-B456-DC77267AF8EF}" type="parTrans" cxnId="{E3660EE8-EA62-495E-BF19-C709492F8EC4}">
      <dgm:prSet/>
      <dgm:spPr/>
      <dgm:t>
        <a:bodyPr/>
        <a:lstStyle/>
        <a:p>
          <a:endParaRPr lang="en-GB"/>
        </a:p>
      </dgm:t>
    </dgm:pt>
    <dgm:pt modelId="{BB111FF4-04F3-480A-8E9D-96DC3D71FB04}" type="sibTrans" cxnId="{E3660EE8-EA62-495E-BF19-C709492F8EC4}">
      <dgm:prSet/>
      <dgm:spPr/>
      <dgm:t>
        <a:bodyPr/>
        <a:lstStyle/>
        <a:p>
          <a:endParaRPr lang="en-GB"/>
        </a:p>
      </dgm:t>
    </dgm:pt>
    <dgm:pt modelId="{F57AEDD0-D393-4BB6-B580-FE37F0E2B833}" type="pres">
      <dgm:prSet presAssocID="{744E2E78-C444-481A-A16F-337260E65B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19E5D0-31D5-4AE3-AB1B-20431CFB4180}" type="pres">
      <dgm:prSet presAssocID="{DA56B4D4-9C80-41F0-AEE8-31047E94B69A}" presName="hierRoot1" presStyleCnt="0">
        <dgm:presLayoutVars>
          <dgm:hierBranch val="init"/>
        </dgm:presLayoutVars>
      </dgm:prSet>
      <dgm:spPr/>
    </dgm:pt>
    <dgm:pt modelId="{93D2E6F0-A520-4467-BFDF-18F5D44CCA4A}" type="pres">
      <dgm:prSet presAssocID="{DA56B4D4-9C80-41F0-AEE8-31047E94B69A}" presName="rootComposite1" presStyleCnt="0"/>
      <dgm:spPr/>
    </dgm:pt>
    <dgm:pt modelId="{B7526DBF-D9E2-43FA-97E7-DE8A7B7E3332}" type="pres">
      <dgm:prSet presAssocID="{DA56B4D4-9C80-41F0-AEE8-31047E94B69A}" presName="rootText1" presStyleLbl="node0" presStyleIdx="0" presStyleCnt="1" custScaleX="171882" custScaleY="147255" custLinFactX="27046" custLinFactNeighborX="100000" custLinFactNeighborY="1606">
        <dgm:presLayoutVars>
          <dgm:chPref val="3"/>
        </dgm:presLayoutVars>
      </dgm:prSet>
      <dgm:spPr/>
    </dgm:pt>
    <dgm:pt modelId="{9739160E-5B60-417F-9EC9-A24A0ACEA235}" type="pres">
      <dgm:prSet presAssocID="{DA56B4D4-9C80-41F0-AEE8-31047E94B69A}" presName="rootConnector1" presStyleLbl="node1" presStyleIdx="0" presStyleCnt="0"/>
      <dgm:spPr/>
    </dgm:pt>
    <dgm:pt modelId="{40928A6B-6715-4793-BE49-0CC7F1AE0D16}" type="pres">
      <dgm:prSet presAssocID="{DA56B4D4-9C80-41F0-AEE8-31047E94B69A}" presName="hierChild2" presStyleCnt="0"/>
      <dgm:spPr/>
    </dgm:pt>
    <dgm:pt modelId="{F6986888-1519-452A-B8AF-641AB2AB30A4}" type="pres">
      <dgm:prSet presAssocID="{7AAFF69D-7DD8-4CC2-9126-102E90FAFB4A}" presName="Name37" presStyleLbl="parChTrans1D2" presStyleIdx="0" presStyleCnt="5" custSzY="191082"/>
      <dgm:spPr/>
    </dgm:pt>
    <dgm:pt modelId="{18E4034D-0FC8-4938-A82E-9A16829FC821}" type="pres">
      <dgm:prSet presAssocID="{3DF46313-B82C-4E7C-8762-5F41E1491E02}" presName="hierRoot2" presStyleCnt="0">
        <dgm:presLayoutVars>
          <dgm:hierBranch val="hang"/>
        </dgm:presLayoutVars>
      </dgm:prSet>
      <dgm:spPr/>
    </dgm:pt>
    <dgm:pt modelId="{731D2A90-25A6-41C2-AA41-35AF68DD40D8}" type="pres">
      <dgm:prSet presAssocID="{3DF46313-B82C-4E7C-8762-5F41E1491E02}" presName="rootComposite" presStyleCnt="0"/>
      <dgm:spPr/>
    </dgm:pt>
    <dgm:pt modelId="{B01C8D31-AED8-498F-A40E-973B2D74D2B2}" type="pres">
      <dgm:prSet presAssocID="{3DF46313-B82C-4E7C-8762-5F41E1491E02}" presName="rootText" presStyleLbl="node2" presStyleIdx="0" presStyleCnt="5" custScaleX="156246" custScaleY="147255" custLinFactNeighborX="-33276" custLinFactNeighborY="-2017">
        <dgm:presLayoutVars>
          <dgm:chPref val="3"/>
        </dgm:presLayoutVars>
      </dgm:prSet>
      <dgm:spPr/>
    </dgm:pt>
    <dgm:pt modelId="{040D80AE-6ABA-49BA-9AC4-F774CD7EC8FB}" type="pres">
      <dgm:prSet presAssocID="{3DF46313-B82C-4E7C-8762-5F41E1491E02}" presName="rootConnector" presStyleLbl="node2" presStyleIdx="0" presStyleCnt="5"/>
      <dgm:spPr/>
    </dgm:pt>
    <dgm:pt modelId="{9882C250-1FC7-42E9-8F44-C94CD9C05F01}" type="pres">
      <dgm:prSet presAssocID="{3DF46313-B82C-4E7C-8762-5F41E1491E02}" presName="hierChild4" presStyleCnt="0"/>
      <dgm:spPr/>
    </dgm:pt>
    <dgm:pt modelId="{7B0A5EA0-B667-4B95-A7CA-EC925726F026}" type="pres">
      <dgm:prSet presAssocID="{AA7782C2-CEA7-495A-91F8-6553F4AA4111}" presName="Name48" presStyleLbl="parChTrans1D3" presStyleIdx="0" presStyleCnt="15"/>
      <dgm:spPr/>
    </dgm:pt>
    <dgm:pt modelId="{72E8CA2C-397D-4C09-911D-A1BE3DD9C26E}" type="pres">
      <dgm:prSet presAssocID="{032DAD00-F3D1-480F-A884-8B91464C493E}" presName="hierRoot2" presStyleCnt="0">
        <dgm:presLayoutVars>
          <dgm:hierBranch val="init"/>
        </dgm:presLayoutVars>
      </dgm:prSet>
      <dgm:spPr/>
    </dgm:pt>
    <dgm:pt modelId="{1DB16760-1F5F-425C-8A34-74184D1599F6}" type="pres">
      <dgm:prSet presAssocID="{032DAD00-F3D1-480F-A884-8B91464C493E}" presName="rootComposite" presStyleCnt="0"/>
      <dgm:spPr/>
    </dgm:pt>
    <dgm:pt modelId="{056E3F26-7B56-4C12-91DD-9F55C555DCDC}" type="pres">
      <dgm:prSet presAssocID="{032DAD00-F3D1-480F-A884-8B91464C493E}" presName="rootText" presStyleLbl="node3" presStyleIdx="0" presStyleCnt="15" custScaleX="118225" custScaleY="126495" custLinFactNeighborX="-47393" custLinFactNeighborY="-6050">
        <dgm:presLayoutVars>
          <dgm:chPref val="3"/>
        </dgm:presLayoutVars>
      </dgm:prSet>
      <dgm:spPr/>
    </dgm:pt>
    <dgm:pt modelId="{FA9EE5E1-6173-47D3-A9AD-64E7ED62A41D}" type="pres">
      <dgm:prSet presAssocID="{032DAD00-F3D1-480F-A884-8B91464C493E}" presName="rootConnector" presStyleLbl="node3" presStyleIdx="0" presStyleCnt="15"/>
      <dgm:spPr/>
    </dgm:pt>
    <dgm:pt modelId="{A1375CEB-C0F7-47B6-92F0-CDC2A47B8ECF}" type="pres">
      <dgm:prSet presAssocID="{032DAD00-F3D1-480F-A884-8B91464C493E}" presName="hierChild4" presStyleCnt="0"/>
      <dgm:spPr/>
    </dgm:pt>
    <dgm:pt modelId="{1C95EAAC-C293-49EF-B9DF-A2B3F9391119}" type="pres">
      <dgm:prSet presAssocID="{AF55E130-7EAE-49A6-A043-CDDFEE57FEBD}" presName="Name37" presStyleLbl="parChTrans1D4" presStyleIdx="0" presStyleCnt="4"/>
      <dgm:spPr/>
    </dgm:pt>
    <dgm:pt modelId="{DBA9CB90-0D65-403C-A125-4DC083B6AF96}" type="pres">
      <dgm:prSet presAssocID="{CB567D7C-7C47-471E-8E7F-49196447644F}" presName="hierRoot2" presStyleCnt="0">
        <dgm:presLayoutVars>
          <dgm:hierBranch val="init"/>
        </dgm:presLayoutVars>
      </dgm:prSet>
      <dgm:spPr/>
    </dgm:pt>
    <dgm:pt modelId="{129A69B6-4C34-4FB2-A317-6F0BAA21430A}" type="pres">
      <dgm:prSet presAssocID="{CB567D7C-7C47-471E-8E7F-49196447644F}" presName="rootComposite" presStyleCnt="0"/>
      <dgm:spPr/>
    </dgm:pt>
    <dgm:pt modelId="{C216DC9D-8000-4EF5-8E4F-EAA42548D1AD}" type="pres">
      <dgm:prSet presAssocID="{CB567D7C-7C47-471E-8E7F-49196447644F}" presName="rootText" presStyleLbl="node4" presStyleIdx="0" presStyleCnt="4" custLinFactNeighborX="-36301" custLinFactNeighborY="-12256">
        <dgm:presLayoutVars>
          <dgm:chPref val="3"/>
        </dgm:presLayoutVars>
      </dgm:prSet>
      <dgm:spPr/>
    </dgm:pt>
    <dgm:pt modelId="{B8271659-87DF-4CE8-894E-FD2D28E55B95}" type="pres">
      <dgm:prSet presAssocID="{CB567D7C-7C47-471E-8E7F-49196447644F}" presName="rootConnector" presStyleLbl="node4" presStyleIdx="0" presStyleCnt="4"/>
      <dgm:spPr/>
    </dgm:pt>
    <dgm:pt modelId="{04C2FDE7-B99A-4F9B-9D35-5AA64B1039C6}" type="pres">
      <dgm:prSet presAssocID="{CB567D7C-7C47-471E-8E7F-49196447644F}" presName="hierChild4" presStyleCnt="0"/>
      <dgm:spPr/>
    </dgm:pt>
    <dgm:pt modelId="{AD31B1EB-B12A-4C5B-9406-27649F8C8D14}" type="pres">
      <dgm:prSet presAssocID="{CB567D7C-7C47-471E-8E7F-49196447644F}" presName="hierChild5" presStyleCnt="0"/>
      <dgm:spPr/>
    </dgm:pt>
    <dgm:pt modelId="{730D8445-54F9-40F1-82DC-2769EA88E1D9}" type="pres">
      <dgm:prSet presAssocID="{032DAD00-F3D1-480F-A884-8B91464C493E}" presName="hierChild5" presStyleCnt="0"/>
      <dgm:spPr/>
    </dgm:pt>
    <dgm:pt modelId="{C8AC2506-7C17-4CAF-9700-06CD53E57605}" type="pres">
      <dgm:prSet presAssocID="{7693DA3A-F6C5-4498-815A-722236A5B746}" presName="Name48" presStyleLbl="parChTrans1D3" presStyleIdx="1" presStyleCnt="15"/>
      <dgm:spPr/>
    </dgm:pt>
    <dgm:pt modelId="{A2F43EFE-7916-482E-BE70-61C7AD2A2231}" type="pres">
      <dgm:prSet presAssocID="{0A4F4527-6A04-4E77-A6C1-6CCE772928A7}" presName="hierRoot2" presStyleCnt="0">
        <dgm:presLayoutVars>
          <dgm:hierBranch val="init"/>
        </dgm:presLayoutVars>
      </dgm:prSet>
      <dgm:spPr/>
    </dgm:pt>
    <dgm:pt modelId="{8C73BACC-CAD7-4766-9C09-AB3E9A029F95}" type="pres">
      <dgm:prSet presAssocID="{0A4F4527-6A04-4E77-A6C1-6CCE772928A7}" presName="rootComposite" presStyleCnt="0"/>
      <dgm:spPr/>
    </dgm:pt>
    <dgm:pt modelId="{4E56E99F-CFE1-4D23-8E34-CC4F2B8E4A9A}" type="pres">
      <dgm:prSet presAssocID="{0A4F4527-6A04-4E77-A6C1-6CCE772928A7}" presName="rootText" presStyleLbl="node3" presStyleIdx="1" presStyleCnt="15" custScaleX="115292" custScaleY="126280" custLinFactNeighborX="-17142" custLinFactNeighborY="-2017">
        <dgm:presLayoutVars>
          <dgm:chPref val="3"/>
        </dgm:presLayoutVars>
      </dgm:prSet>
      <dgm:spPr/>
    </dgm:pt>
    <dgm:pt modelId="{719AB226-EBBD-4C97-B282-F07921C5A762}" type="pres">
      <dgm:prSet presAssocID="{0A4F4527-6A04-4E77-A6C1-6CCE772928A7}" presName="rootConnector" presStyleLbl="node3" presStyleIdx="1" presStyleCnt="15"/>
      <dgm:spPr/>
    </dgm:pt>
    <dgm:pt modelId="{BEFADEC3-D738-4B69-AA3D-2A27466F27FC}" type="pres">
      <dgm:prSet presAssocID="{0A4F4527-6A04-4E77-A6C1-6CCE772928A7}" presName="hierChild4" presStyleCnt="0"/>
      <dgm:spPr/>
    </dgm:pt>
    <dgm:pt modelId="{950108A9-1581-41F2-825B-54B975B50A01}" type="pres">
      <dgm:prSet presAssocID="{0A4F4527-6A04-4E77-A6C1-6CCE772928A7}" presName="hierChild5" presStyleCnt="0"/>
      <dgm:spPr/>
    </dgm:pt>
    <dgm:pt modelId="{804E634E-0E50-4BF5-AE71-8209B406C174}" type="pres">
      <dgm:prSet presAssocID="{768C7413-796B-4736-8040-358F66DDC964}" presName="Name48" presStyleLbl="parChTrans1D3" presStyleIdx="2" presStyleCnt="15"/>
      <dgm:spPr/>
    </dgm:pt>
    <dgm:pt modelId="{347BA8D1-B72D-498D-BA02-EEA62FA6EC86}" type="pres">
      <dgm:prSet presAssocID="{E9685BBC-1BB2-4FE4-8A23-B1B1BC252698}" presName="hierRoot2" presStyleCnt="0">
        <dgm:presLayoutVars>
          <dgm:hierBranch val="init"/>
        </dgm:presLayoutVars>
      </dgm:prSet>
      <dgm:spPr/>
    </dgm:pt>
    <dgm:pt modelId="{97B3F903-92F4-4B47-95F8-08DA6510C664}" type="pres">
      <dgm:prSet presAssocID="{E9685BBC-1BB2-4FE4-8A23-B1B1BC252698}" presName="rootComposite" presStyleCnt="0"/>
      <dgm:spPr/>
    </dgm:pt>
    <dgm:pt modelId="{1E4865E8-E11E-4EC6-B18C-09D0CD644A33}" type="pres">
      <dgm:prSet presAssocID="{E9685BBC-1BB2-4FE4-8A23-B1B1BC252698}" presName="rootText" presStyleLbl="node3" presStyleIdx="2" presStyleCnt="15" custScaleX="94410" custScaleY="122317" custLinFactNeighborX="-42546" custLinFactNeighborY="-14934">
        <dgm:presLayoutVars>
          <dgm:chPref val="3"/>
        </dgm:presLayoutVars>
      </dgm:prSet>
      <dgm:spPr/>
    </dgm:pt>
    <dgm:pt modelId="{A84F3379-148D-49B5-81DA-6A4FEF6D352A}" type="pres">
      <dgm:prSet presAssocID="{E9685BBC-1BB2-4FE4-8A23-B1B1BC252698}" presName="rootConnector" presStyleLbl="node3" presStyleIdx="2" presStyleCnt="15"/>
      <dgm:spPr/>
    </dgm:pt>
    <dgm:pt modelId="{A4A5FD56-C00E-4E1F-98F5-003904279EEB}" type="pres">
      <dgm:prSet presAssocID="{E9685BBC-1BB2-4FE4-8A23-B1B1BC252698}" presName="hierChild4" presStyleCnt="0"/>
      <dgm:spPr/>
    </dgm:pt>
    <dgm:pt modelId="{78A4E8B4-6365-4FB7-BA79-8792EC6FA1C6}" type="pres">
      <dgm:prSet presAssocID="{E9685BBC-1BB2-4FE4-8A23-B1B1BC252698}" presName="hierChild5" presStyleCnt="0"/>
      <dgm:spPr/>
    </dgm:pt>
    <dgm:pt modelId="{3C13A11F-DAA0-4973-A082-EBD88FE3505E}" type="pres">
      <dgm:prSet presAssocID="{2D6374F1-C428-4AAC-99D3-978E31902012}" presName="Name48" presStyleLbl="parChTrans1D3" presStyleIdx="3" presStyleCnt="15"/>
      <dgm:spPr/>
    </dgm:pt>
    <dgm:pt modelId="{1FC3D7AC-5444-4FD0-BE92-4B702A267576}" type="pres">
      <dgm:prSet presAssocID="{6208F6A7-0FB9-4322-BCE7-71DD288092F0}" presName="hierRoot2" presStyleCnt="0">
        <dgm:presLayoutVars>
          <dgm:hierBranch val="init"/>
        </dgm:presLayoutVars>
      </dgm:prSet>
      <dgm:spPr/>
    </dgm:pt>
    <dgm:pt modelId="{C49E05D1-A908-47C0-98D1-983EF3E2AEBA}" type="pres">
      <dgm:prSet presAssocID="{6208F6A7-0FB9-4322-BCE7-71DD288092F0}" presName="rootComposite" presStyleCnt="0"/>
      <dgm:spPr/>
    </dgm:pt>
    <dgm:pt modelId="{DA7C3FE9-C9DE-414E-A651-DBA259BF5990}" type="pres">
      <dgm:prSet presAssocID="{6208F6A7-0FB9-4322-BCE7-71DD288092F0}" presName="rootText" presStyleLbl="node3" presStyleIdx="3" presStyleCnt="15" custScaleX="101939" custScaleY="123263" custLinFactY="-46415" custLinFactNeighborX="-17509" custLinFactNeighborY="-100000">
        <dgm:presLayoutVars>
          <dgm:chPref val="3"/>
        </dgm:presLayoutVars>
      </dgm:prSet>
      <dgm:spPr/>
    </dgm:pt>
    <dgm:pt modelId="{5A6280D3-04C0-40E6-9EE7-8200216CD5E6}" type="pres">
      <dgm:prSet presAssocID="{6208F6A7-0FB9-4322-BCE7-71DD288092F0}" presName="rootConnector" presStyleLbl="node3" presStyleIdx="3" presStyleCnt="15"/>
      <dgm:spPr/>
    </dgm:pt>
    <dgm:pt modelId="{4696B55D-0770-41A6-A5BD-6D1D2B7D329E}" type="pres">
      <dgm:prSet presAssocID="{6208F6A7-0FB9-4322-BCE7-71DD288092F0}" presName="hierChild4" presStyleCnt="0"/>
      <dgm:spPr/>
    </dgm:pt>
    <dgm:pt modelId="{8F2607F1-23EF-4D1A-B96A-F01258B098D2}" type="pres">
      <dgm:prSet presAssocID="{6208F6A7-0FB9-4322-BCE7-71DD288092F0}" presName="hierChild5" presStyleCnt="0"/>
      <dgm:spPr/>
    </dgm:pt>
    <dgm:pt modelId="{D1DC1505-1AEA-4F1E-84DD-4D1730359296}" type="pres">
      <dgm:prSet presAssocID="{83B830B8-4ADD-4103-A009-8D9C6A59A7D3}" presName="Name48" presStyleLbl="parChTrans1D3" presStyleIdx="4" presStyleCnt="15"/>
      <dgm:spPr/>
    </dgm:pt>
    <dgm:pt modelId="{34A6CBF5-8F36-4709-8E9D-48D1D8AA6FB0}" type="pres">
      <dgm:prSet presAssocID="{170F26BF-261B-4CD4-ABAE-E388F170505F}" presName="hierRoot2" presStyleCnt="0">
        <dgm:presLayoutVars>
          <dgm:hierBranch val="init"/>
        </dgm:presLayoutVars>
      </dgm:prSet>
      <dgm:spPr/>
    </dgm:pt>
    <dgm:pt modelId="{AC66DCDF-D931-4FA7-BD93-4F804B3B3A89}" type="pres">
      <dgm:prSet presAssocID="{170F26BF-261B-4CD4-ABAE-E388F170505F}" presName="rootComposite" presStyleCnt="0"/>
      <dgm:spPr/>
    </dgm:pt>
    <dgm:pt modelId="{17BE2944-F918-4583-825A-BE1A3768861F}" type="pres">
      <dgm:prSet presAssocID="{170F26BF-261B-4CD4-ABAE-E388F170505F}" presName="rootText" presStyleLbl="node3" presStyleIdx="4" presStyleCnt="15" custScaleX="108089" custScaleY="111886" custLinFactX="31413" custLinFactY="61175" custLinFactNeighborX="100000" custLinFactNeighborY="100000">
        <dgm:presLayoutVars>
          <dgm:chPref val="3"/>
        </dgm:presLayoutVars>
      </dgm:prSet>
      <dgm:spPr/>
    </dgm:pt>
    <dgm:pt modelId="{D3EDE296-A7D4-4FFA-8CC2-5BFA905113C4}" type="pres">
      <dgm:prSet presAssocID="{170F26BF-261B-4CD4-ABAE-E388F170505F}" presName="rootConnector" presStyleLbl="node3" presStyleIdx="4" presStyleCnt="15"/>
      <dgm:spPr/>
    </dgm:pt>
    <dgm:pt modelId="{FD6D1839-D620-477A-A12C-2CF1E15B84FF}" type="pres">
      <dgm:prSet presAssocID="{170F26BF-261B-4CD4-ABAE-E388F170505F}" presName="hierChild4" presStyleCnt="0"/>
      <dgm:spPr/>
    </dgm:pt>
    <dgm:pt modelId="{EDDF2D26-F571-4B59-BE7D-1CEB5EC9682F}" type="pres">
      <dgm:prSet presAssocID="{170F26BF-261B-4CD4-ABAE-E388F170505F}" presName="hierChild5" presStyleCnt="0"/>
      <dgm:spPr/>
    </dgm:pt>
    <dgm:pt modelId="{75CE759E-4FC4-42BB-84D6-005E051DD7A5}" type="pres">
      <dgm:prSet presAssocID="{C099A2FA-279D-40D7-8552-B9FA20BB94DE}" presName="Name48" presStyleLbl="parChTrans1D3" presStyleIdx="5" presStyleCnt="15"/>
      <dgm:spPr/>
    </dgm:pt>
    <dgm:pt modelId="{38A3C99D-98F8-429C-9C32-284273732231}" type="pres">
      <dgm:prSet presAssocID="{C31A75AC-8F02-4B88-A301-2CCA242A02F3}" presName="hierRoot2" presStyleCnt="0">
        <dgm:presLayoutVars>
          <dgm:hierBranch val="init"/>
        </dgm:presLayoutVars>
      </dgm:prSet>
      <dgm:spPr/>
    </dgm:pt>
    <dgm:pt modelId="{47D931B0-D0CC-4144-970E-41EE1DDE3589}" type="pres">
      <dgm:prSet presAssocID="{C31A75AC-8F02-4B88-A301-2CCA242A02F3}" presName="rootComposite" presStyleCnt="0"/>
      <dgm:spPr/>
    </dgm:pt>
    <dgm:pt modelId="{71133492-67C1-491D-AE15-E22358B78F15}" type="pres">
      <dgm:prSet presAssocID="{C31A75AC-8F02-4B88-A301-2CCA242A02F3}" presName="rootText" presStyleLbl="node3" presStyleIdx="5" presStyleCnt="15" custScaleX="102539" custScaleY="118623" custLinFactNeighborX="-18346" custLinFactNeighborY="4111">
        <dgm:presLayoutVars>
          <dgm:chPref val="3"/>
        </dgm:presLayoutVars>
      </dgm:prSet>
      <dgm:spPr/>
    </dgm:pt>
    <dgm:pt modelId="{EC5A6585-3E0D-407A-A1EC-BF4EC07540B0}" type="pres">
      <dgm:prSet presAssocID="{C31A75AC-8F02-4B88-A301-2CCA242A02F3}" presName="rootConnector" presStyleLbl="node3" presStyleIdx="5" presStyleCnt="15"/>
      <dgm:spPr/>
    </dgm:pt>
    <dgm:pt modelId="{6BFE151A-B8AB-4408-B7FD-3D9A8314FE7C}" type="pres">
      <dgm:prSet presAssocID="{C31A75AC-8F02-4B88-A301-2CCA242A02F3}" presName="hierChild4" presStyleCnt="0"/>
      <dgm:spPr/>
    </dgm:pt>
    <dgm:pt modelId="{98F8A17C-9EB3-42A3-8170-E8E2958138BA}" type="pres">
      <dgm:prSet presAssocID="{C31A75AC-8F02-4B88-A301-2CCA242A02F3}" presName="hierChild5" presStyleCnt="0"/>
      <dgm:spPr/>
    </dgm:pt>
    <dgm:pt modelId="{A41F79D6-9626-4786-B02D-44B66093694E}" type="pres">
      <dgm:prSet presAssocID="{A1B3C9A0-E2A1-4511-8A6B-394DA0ECFE85}" presName="Name48" presStyleLbl="parChTrans1D3" presStyleIdx="6" presStyleCnt="15"/>
      <dgm:spPr/>
    </dgm:pt>
    <dgm:pt modelId="{F6ED7E47-B372-497B-9750-DFD0861A2697}" type="pres">
      <dgm:prSet presAssocID="{4D38979A-E786-482D-BC60-0D3E87072C91}" presName="hierRoot2" presStyleCnt="0">
        <dgm:presLayoutVars>
          <dgm:hierBranch val="init"/>
        </dgm:presLayoutVars>
      </dgm:prSet>
      <dgm:spPr/>
    </dgm:pt>
    <dgm:pt modelId="{18138B06-A5C6-445F-B483-97CBFC8786BB}" type="pres">
      <dgm:prSet presAssocID="{4D38979A-E786-482D-BC60-0D3E87072C91}" presName="rootComposite" presStyleCnt="0"/>
      <dgm:spPr/>
    </dgm:pt>
    <dgm:pt modelId="{4533EC2C-98CE-45C1-9C48-2F7CA3A3B1AA}" type="pres">
      <dgm:prSet presAssocID="{4D38979A-E786-482D-BC60-0D3E87072C91}" presName="rootText" presStyleLbl="node3" presStyleIdx="6" presStyleCnt="15" custScaleX="101938" custScaleY="116967" custLinFactX="31593" custLinFactY="-104209" custLinFactNeighborX="100000" custLinFactNeighborY="-200000">
        <dgm:presLayoutVars>
          <dgm:chPref val="3"/>
        </dgm:presLayoutVars>
      </dgm:prSet>
      <dgm:spPr/>
    </dgm:pt>
    <dgm:pt modelId="{9780C3D7-A6CF-4C99-9DE4-7D6DF75DA15C}" type="pres">
      <dgm:prSet presAssocID="{4D38979A-E786-482D-BC60-0D3E87072C91}" presName="rootConnector" presStyleLbl="node3" presStyleIdx="6" presStyleCnt="15"/>
      <dgm:spPr/>
    </dgm:pt>
    <dgm:pt modelId="{E9F956B7-1D82-4A5B-878C-A4B790912369}" type="pres">
      <dgm:prSet presAssocID="{4D38979A-E786-482D-BC60-0D3E87072C91}" presName="hierChild4" presStyleCnt="0"/>
      <dgm:spPr/>
    </dgm:pt>
    <dgm:pt modelId="{B9FA4013-ACFA-4121-B79F-F5B084BDFD5C}" type="pres">
      <dgm:prSet presAssocID="{4D38979A-E786-482D-BC60-0D3E87072C91}" presName="hierChild5" presStyleCnt="0"/>
      <dgm:spPr/>
    </dgm:pt>
    <dgm:pt modelId="{75C46FD5-B036-4348-B6A8-D32AD533960A}" type="pres">
      <dgm:prSet presAssocID="{C0919F42-38AE-4F6A-B319-EBC4422BE8A7}" presName="Name48" presStyleLbl="parChTrans1D3" presStyleIdx="7" presStyleCnt="15"/>
      <dgm:spPr/>
    </dgm:pt>
    <dgm:pt modelId="{48F51B4F-1A61-4D3E-9F7F-B6EDBCB83441}" type="pres">
      <dgm:prSet presAssocID="{A5238316-CB0F-4C70-A1AE-79AB4E63473B}" presName="hierRoot2" presStyleCnt="0">
        <dgm:presLayoutVars>
          <dgm:hierBranch val="init"/>
        </dgm:presLayoutVars>
      </dgm:prSet>
      <dgm:spPr/>
    </dgm:pt>
    <dgm:pt modelId="{1B3EEC4D-E005-40F6-B8E9-950F77BC6B2E}" type="pres">
      <dgm:prSet presAssocID="{A5238316-CB0F-4C70-A1AE-79AB4E63473B}" presName="rootComposite" presStyleCnt="0"/>
      <dgm:spPr/>
    </dgm:pt>
    <dgm:pt modelId="{7B604054-B63B-4C69-B349-92E65C60287A}" type="pres">
      <dgm:prSet presAssocID="{A5238316-CB0F-4C70-A1AE-79AB4E63473B}" presName="rootText" presStyleLbl="node3" presStyleIdx="7" presStyleCnt="15" custScaleX="95653" custScaleY="119386" custLinFactX="-93857" custLinFactY="-81242" custLinFactNeighborX="-100000" custLinFactNeighborY="-100000">
        <dgm:presLayoutVars>
          <dgm:chPref val="3"/>
        </dgm:presLayoutVars>
      </dgm:prSet>
      <dgm:spPr/>
    </dgm:pt>
    <dgm:pt modelId="{753B7135-5C73-463E-8A75-BA32AAA76D0E}" type="pres">
      <dgm:prSet presAssocID="{A5238316-CB0F-4C70-A1AE-79AB4E63473B}" presName="rootConnector" presStyleLbl="node3" presStyleIdx="7" presStyleCnt="15"/>
      <dgm:spPr/>
    </dgm:pt>
    <dgm:pt modelId="{E0AFAC9B-33B1-4CEF-8001-86FE238AD078}" type="pres">
      <dgm:prSet presAssocID="{A5238316-CB0F-4C70-A1AE-79AB4E63473B}" presName="hierChild4" presStyleCnt="0"/>
      <dgm:spPr/>
    </dgm:pt>
    <dgm:pt modelId="{407B35D0-9F5B-48C2-AC14-2F3929F55114}" type="pres">
      <dgm:prSet presAssocID="{A5238316-CB0F-4C70-A1AE-79AB4E63473B}" presName="hierChild5" presStyleCnt="0"/>
      <dgm:spPr/>
    </dgm:pt>
    <dgm:pt modelId="{C9BC69C9-0270-412F-B7E8-A3FA10C305A5}" type="pres">
      <dgm:prSet presAssocID="{3DF46313-B82C-4E7C-8762-5F41E1491E02}" presName="hierChild5" presStyleCnt="0"/>
      <dgm:spPr/>
    </dgm:pt>
    <dgm:pt modelId="{7C38784B-DB20-47E7-A4F9-AC0083291D48}" type="pres">
      <dgm:prSet presAssocID="{F105A919-D6BC-45CF-8435-E51BB6A1524A}" presName="Name37" presStyleLbl="parChTrans1D2" presStyleIdx="1" presStyleCnt="5" custSzY="191082"/>
      <dgm:spPr/>
    </dgm:pt>
    <dgm:pt modelId="{F0CDA91A-D2DC-4827-82F3-BB4CD6FA2148}" type="pres">
      <dgm:prSet presAssocID="{0A82D139-2FDA-40D8-AB74-3F933B286A9C}" presName="hierRoot2" presStyleCnt="0">
        <dgm:presLayoutVars>
          <dgm:hierBranch val="hang"/>
        </dgm:presLayoutVars>
      </dgm:prSet>
      <dgm:spPr/>
    </dgm:pt>
    <dgm:pt modelId="{24FE59CC-E8FD-4715-A300-DCC5BADD3C19}" type="pres">
      <dgm:prSet presAssocID="{0A82D139-2FDA-40D8-AB74-3F933B286A9C}" presName="rootComposite" presStyleCnt="0"/>
      <dgm:spPr/>
    </dgm:pt>
    <dgm:pt modelId="{7E90AA45-146E-4FD4-9AF2-17408782A4B7}" type="pres">
      <dgm:prSet presAssocID="{0A82D139-2FDA-40D8-AB74-3F933B286A9C}" presName="rootText" presStyleLbl="node2" presStyleIdx="1" presStyleCnt="5" custScaleX="156246" custScaleY="143139" custLinFactNeighborX="35293">
        <dgm:presLayoutVars>
          <dgm:chPref val="3"/>
        </dgm:presLayoutVars>
      </dgm:prSet>
      <dgm:spPr/>
    </dgm:pt>
    <dgm:pt modelId="{60BFF79D-668F-4C6C-B205-55C85D949D5E}" type="pres">
      <dgm:prSet presAssocID="{0A82D139-2FDA-40D8-AB74-3F933B286A9C}" presName="rootConnector" presStyleLbl="node2" presStyleIdx="1" presStyleCnt="5"/>
      <dgm:spPr/>
    </dgm:pt>
    <dgm:pt modelId="{BF7CDE47-8BC1-4DFC-B41F-91FC3EC0F2A7}" type="pres">
      <dgm:prSet presAssocID="{0A82D139-2FDA-40D8-AB74-3F933B286A9C}" presName="hierChild4" presStyleCnt="0"/>
      <dgm:spPr/>
    </dgm:pt>
    <dgm:pt modelId="{F77F2A6E-6A61-47EB-B0BB-D2FADE94DDE6}" type="pres">
      <dgm:prSet presAssocID="{6A72090A-07A6-4814-8A4C-9A40AB549B46}" presName="Name48" presStyleLbl="parChTrans1D3" presStyleIdx="8" presStyleCnt="15"/>
      <dgm:spPr/>
    </dgm:pt>
    <dgm:pt modelId="{28B38D10-6C75-4FE4-9E15-53634729C26E}" type="pres">
      <dgm:prSet presAssocID="{B354A539-9827-4E5F-BAEE-16EC8058C481}" presName="hierRoot2" presStyleCnt="0">
        <dgm:presLayoutVars>
          <dgm:hierBranch val="init"/>
        </dgm:presLayoutVars>
      </dgm:prSet>
      <dgm:spPr/>
    </dgm:pt>
    <dgm:pt modelId="{64E71DFC-00F2-41CD-BCC6-A2EB3A4105C1}" type="pres">
      <dgm:prSet presAssocID="{B354A539-9827-4E5F-BAEE-16EC8058C481}" presName="rootComposite" presStyleCnt="0"/>
      <dgm:spPr/>
    </dgm:pt>
    <dgm:pt modelId="{465A3A62-8C23-4FDB-A081-EB9507C723AC}" type="pres">
      <dgm:prSet presAssocID="{B354A539-9827-4E5F-BAEE-16EC8058C481}" presName="rootText" presStyleLbl="node3" presStyleIdx="8" presStyleCnt="15" custScaleX="105170" custScaleY="135877" custLinFactNeighborX="13010" custLinFactNeighborY="5892">
        <dgm:presLayoutVars>
          <dgm:chPref val="3"/>
        </dgm:presLayoutVars>
      </dgm:prSet>
      <dgm:spPr/>
    </dgm:pt>
    <dgm:pt modelId="{573E1FEE-754F-4CA0-A3D5-4AFA4A376ED6}" type="pres">
      <dgm:prSet presAssocID="{B354A539-9827-4E5F-BAEE-16EC8058C481}" presName="rootConnector" presStyleLbl="node3" presStyleIdx="8" presStyleCnt="15"/>
      <dgm:spPr/>
    </dgm:pt>
    <dgm:pt modelId="{109EA0BE-67D7-4C66-9237-752D46EF782A}" type="pres">
      <dgm:prSet presAssocID="{B354A539-9827-4E5F-BAEE-16EC8058C481}" presName="hierChild4" presStyleCnt="0"/>
      <dgm:spPr/>
    </dgm:pt>
    <dgm:pt modelId="{4F3E6622-4AED-47A5-827D-5581A74E8A36}" type="pres">
      <dgm:prSet presAssocID="{B354A539-9827-4E5F-BAEE-16EC8058C481}" presName="hierChild5" presStyleCnt="0"/>
      <dgm:spPr/>
    </dgm:pt>
    <dgm:pt modelId="{37D0BEBA-9091-4C1B-94D8-B50A351B0743}" type="pres">
      <dgm:prSet presAssocID="{E92ECFF4-59B8-46D8-8484-74A06F20EA67}" presName="Name48" presStyleLbl="parChTrans1D3" presStyleIdx="9" presStyleCnt="15"/>
      <dgm:spPr/>
    </dgm:pt>
    <dgm:pt modelId="{36B6848D-E6BB-4717-9334-7352E0EE2DB2}" type="pres">
      <dgm:prSet presAssocID="{2F75F690-EA5C-45B0-B4E5-9F22CD8AB48D}" presName="hierRoot2" presStyleCnt="0">
        <dgm:presLayoutVars>
          <dgm:hierBranch val="init"/>
        </dgm:presLayoutVars>
      </dgm:prSet>
      <dgm:spPr/>
    </dgm:pt>
    <dgm:pt modelId="{4A7E163E-A4C8-41F6-B56B-2A42C3FA9C8F}" type="pres">
      <dgm:prSet presAssocID="{2F75F690-EA5C-45B0-B4E5-9F22CD8AB48D}" presName="rootComposite" presStyleCnt="0"/>
      <dgm:spPr/>
    </dgm:pt>
    <dgm:pt modelId="{D5FD094F-7DDD-46A4-A56B-3DCF79AB3047}" type="pres">
      <dgm:prSet presAssocID="{2F75F690-EA5C-45B0-B4E5-9F22CD8AB48D}" presName="rootText" presStyleLbl="node3" presStyleIdx="9" presStyleCnt="15" custScaleX="113104" custScaleY="138867" custLinFactNeighborX="43370" custLinFactNeighborY="5945">
        <dgm:presLayoutVars>
          <dgm:chPref val="3"/>
        </dgm:presLayoutVars>
      </dgm:prSet>
      <dgm:spPr/>
    </dgm:pt>
    <dgm:pt modelId="{2E5FBB7B-555B-4F25-ABA8-6DBB6145E1DF}" type="pres">
      <dgm:prSet presAssocID="{2F75F690-EA5C-45B0-B4E5-9F22CD8AB48D}" presName="rootConnector" presStyleLbl="node3" presStyleIdx="9" presStyleCnt="15"/>
      <dgm:spPr/>
    </dgm:pt>
    <dgm:pt modelId="{54F6D833-466E-4DAB-BF43-417BAEC5C575}" type="pres">
      <dgm:prSet presAssocID="{2F75F690-EA5C-45B0-B4E5-9F22CD8AB48D}" presName="hierChild4" presStyleCnt="0"/>
      <dgm:spPr/>
    </dgm:pt>
    <dgm:pt modelId="{73B87A83-3513-40FB-9BB1-BD3EBF2ED5C1}" type="pres">
      <dgm:prSet presAssocID="{2F75F690-EA5C-45B0-B4E5-9F22CD8AB48D}" presName="hierChild5" presStyleCnt="0"/>
      <dgm:spPr/>
    </dgm:pt>
    <dgm:pt modelId="{8A7D96DF-A722-41EC-ABD0-7A468884B011}" type="pres">
      <dgm:prSet presAssocID="{20C509CB-F7F0-4A2A-A5FF-46F9B0106556}" presName="Name48" presStyleLbl="parChTrans1D3" presStyleIdx="10" presStyleCnt="15"/>
      <dgm:spPr/>
    </dgm:pt>
    <dgm:pt modelId="{FCBCD63D-01C7-4C8B-A842-3C9168337F6D}" type="pres">
      <dgm:prSet presAssocID="{4E845F9B-BF7C-4FBD-9C00-F6E49BAB36D2}" presName="hierRoot2" presStyleCnt="0">
        <dgm:presLayoutVars>
          <dgm:hierBranch val="init"/>
        </dgm:presLayoutVars>
      </dgm:prSet>
      <dgm:spPr/>
    </dgm:pt>
    <dgm:pt modelId="{AA2C4FAD-5F76-4C4E-90EE-D2AE793D9F20}" type="pres">
      <dgm:prSet presAssocID="{4E845F9B-BF7C-4FBD-9C00-F6E49BAB36D2}" presName="rootComposite" presStyleCnt="0"/>
      <dgm:spPr/>
    </dgm:pt>
    <dgm:pt modelId="{30585807-1F72-44C2-BFB5-E15460947DB1}" type="pres">
      <dgm:prSet presAssocID="{4E845F9B-BF7C-4FBD-9C00-F6E49BAB36D2}" presName="rootText" presStyleLbl="node3" presStyleIdx="10" presStyleCnt="15" custScaleX="104736" custScaleY="117286" custLinFactNeighborX="13975" custLinFactNeighborY="-24694">
        <dgm:presLayoutVars>
          <dgm:chPref val="3"/>
        </dgm:presLayoutVars>
      </dgm:prSet>
      <dgm:spPr/>
    </dgm:pt>
    <dgm:pt modelId="{D952E0F4-4799-4A0C-9AB7-EAA17855ED31}" type="pres">
      <dgm:prSet presAssocID="{4E845F9B-BF7C-4FBD-9C00-F6E49BAB36D2}" presName="rootConnector" presStyleLbl="node3" presStyleIdx="10" presStyleCnt="15"/>
      <dgm:spPr/>
    </dgm:pt>
    <dgm:pt modelId="{D0ACEA97-34DB-4488-9987-E158415DF223}" type="pres">
      <dgm:prSet presAssocID="{4E845F9B-BF7C-4FBD-9C00-F6E49BAB36D2}" presName="hierChild4" presStyleCnt="0"/>
      <dgm:spPr/>
    </dgm:pt>
    <dgm:pt modelId="{9956064A-3D5D-4BBB-AABA-6F85D6E07D17}" type="pres">
      <dgm:prSet presAssocID="{E5BC7668-13FF-494C-8853-8CB8E4C77607}" presName="Name37" presStyleLbl="parChTrans1D4" presStyleIdx="1" presStyleCnt="4"/>
      <dgm:spPr/>
    </dgm:pt>
    <dgm:pt modelId="{5317AC44-C00B-4646-9136-2888AD9F31F7}" type="pres">
      <dgm:prSet presAssocID="{2D515AAE-C641-4C55-A0DD-F2183E241AD5}" presName="hierRoot2" presStyleCnt="0">
        <dgm:presLayoutVars>
          <dgm:hierBranch val="init"/>
        </dgm:presLayoutVars>
      </dgm:prSet>
      <dgm:spPr/>
    </dgm:pt>
    <dgm:pt modelId="{CF4D7DFE-C01E-4472-81A4-BF46287A4E6B}" type="pres">
      <dgm:prSet presAssocID="{2D515AAE-C641-4C55-A0DD-F2183E241AD5}" presName="rootComposite" presStyleCnt="0"/>
      <dgm:spPr/>
    </dgm:pt>
    <dgm:pt modelId="{BC55BA9D-5A63-4AC8-9610-BE982D22EB5D}" type="pres">
      <dgm:prSet presAssocID="{2D515AAE-C641-4C55-A0DD-F2183E241AD5}" presName="rootText" presStyleLbl="node4" presStyleIdx="1" presStyleCnt="4" custLinFactNeighborX="10084">
        <dgm:presLayoutVars>
          <dgm:chPref val="3"/>
        </dgm:presLayoutVars>
      </dgm:prSet>
      <dgm:spPr/>
    </dgm:pt>
    <dgm:pt modelId="{84681516-FE9B-4175-9A02-7F23CDA6E40F}" type="pres">
      <dgm:prSet presAssocID="{2D515AAE-C641-4C55-A0DD-F2183E241AD5}" presName="rootConnector" presStyleLbl="node4" presStyleIdx="1" presStyleCnt="4"/>
      <dgm:spPr/>
    </dgm:pt>
    <dgm:pt modelId="{9E66A3A9-A3E0-44C5-B006-FDE6157B3CE6}" type="pres">
      <dgm:prSet presAssocID="{2D515AAE-C641-4C55-A0DD-F2183E241AD5}" presName="hierChild4" presStyleCnt="0"/>
      <dgm:spPr/>
    </dgm:pt>
    <dgm:pt modelId="{DE0B5F09-AA09-4521-9E46-10DBBCAE269A}" type="pres">
      <dgm:prSet presAssocID="{2D515AAE-C641-4C55-A0DD-F2183E241AD5}" presName="hierChild5" presStyleCnt="0"/>
      <dgm:spPr/>
    </dgm:pt>
    <dgm:pt modelId="{26FF0B8C-34F3-4541-A590-D279BBC1C775}" type="pres">
      <dgm:prSet presAssocID="{B0CE1729-7F37-425C-A262-5308EF5586BE}" presName="Name37" presStyleLbl="parChTrans1D4" presStyleIdx="2" presStyleCnt="4"/>
      <dgm:spPr/>
    </dgm:pt>
    <dgm:pt modelId="{18F6E1A0-F213-4F37-98FE-FF55BB3A6284}" type="pres">
      <dgm:prSet presAssocID="{406697CA-38A1-47A7-B5BF-113F116CD7CA}" presName="hierRoot2" presStyleCnt="0">
        <dgm:presLayoutVars>
          <dgm:hierBranch val="init"/>
        </dgm:presLayoutVars>
      </dgm:prSet>
      <dgm:spPr/>
    </dgm:pt>
    <dgm:pt modelId="{360D4DE4-BA16-441A-BEEA-B775FE5FF1F1}" type="pres">
      <dgm:prSet presAssocID="{406697CA-38A1-47A7-B5BF-113F116CD7CA}" presName="rootComposite" presStyleCnt="0"/>
      <dgm:spPr/>
    </dgm:pt>
    <dgm:pt modelId="{A3A4AF84-3589-463B-B730-44005D2FB28C}" type="pres">
      <dgm:prSet presAssocID="{406697CA-38A1-47A7-B5BF-113F116CD7CA}" presName="rootText" presStyleLbl="node4" presStyleIdx="2" presStyleCnt="4" custLinFactNeighborX="13109">
        <dgm:presLayoutVars>
          <dgm:chPref val="3"/>
        </dgm:presLayoutVars>
      </dgm:prSet>
      <dgm:spPr/>
    </dgm:pt>
    <dgm:pt modelId="{C21C7ABF-5230-4C0B-8AB2-C53F77C90654}" type="pres">
      <dgm:prSet presAssocID="{406697CA-38A1-47A7-B5BF-113F116CD7CA}" presName="rootConnector" presStyleLbl="node4" presStyleIdx="2" presStyleCnt="4"/>
      <dgm:spPr/>
    </dgm:pt>
    <dgm:pt modelId="{648AACD4-B077-4EE7-91DA-B6D70E00D2E9}" type="pres">
      <dgm:prSet presAssocID="{406697CA-38A1-47A7-B5BF-113F116CD7CA}" presName="hierChild4" presStyleCnt="0"/>
      <dgm:spPr/>
    </dgm:pt>
    <dgm:pt modelId="{D8A1A045-6521-4D54-B2C0-0EB3754607EF}" type="pres">
      <dgm:prSet presAssocID="{406697CA-38A1-47A7-B5BF-113F116CD7CA}" presName="hierChild5" presStyleCnt="0"/>
      <dgm:spPr/>
    </dgm:pt>
    <dgm:pt modelId="{B4107930-6BE5-44DF-AB0B-373BD84FBF49}" type="pres">
      <dgm:prSet presAssocID="{7AF23F77-BE75-46A3-8EA2-5192B95E7941}" presName="Name37" presStyleLbl="parChTrans1D4" presStyleIdx="3" presStyleCnt="4"/>
      <dgm:spPr/>
    </dgm:pt>
    <dgm:pt modelId="{1782C674-6CE9-4AAA-8E57-9AD61D41F562}" type="pres">
      <dgm:prSet presAssocID="{8A6AE202-651C-486B-B861-B9EFE9984497}" presName="hierRoot2" presStyleCnt="0">
        <dgm:presLayoutVars>
          <dgm:hierBranch val="init"/>
        </dgm:presLayoutVars>
      </dgm:prSet>
      <dgm:spPr/>
    </dgm:pt>
    <dgm:pt modelId="{99268957-C69C-4FA9-BF89-50C7F8A0792A}" type="pres">
      <dgm:prSet presAssocID="{8A6AE202-651C-486B-B861-B9EFE9984497}" presName="rootComposite" presStyleCnt="0"/>
      <dgm:spPr/>
    </dgm:pt>
    <dgm:pt modelId="{64CE0BB4-AC6C-44B3-ACCD-83F3D2760D77}" type="pres">
      <dgm:prSet presAssocID="{8A6AE202-651C-486B-B861-B9EFE9984497}" presName="rootText" presStyleLbl="node4" presStyleIdx="3" presStyleCnt="4" custLinFactNeighborX="12100" custLinFactNeighborY="-8067">
        <dgm:presLayoutVars>
          <dgm:chPref val="3"/>
        </dgm:presLayoutVars>
      </dgm:prSet>
      <dgm:spPr/>
    </dgm:pt>
    <dgm:pt modelId="{1F1E7992-91AD-499B-B740-F7D05AE9FC39}" type="pres">
      <dgm:prSet presAssocID="{8A6AE202-651C-486B-B861-B9EFE9984497}" presName="rootConnector" presStyleLbl="node4" presStyleIdx="3" presStyleCnt="4"/>
      <dgm:spPr/>
    </dgm:pt>
    <dgm:pt modelId="{A2D556E0-89CB-49B5-A695-B345A92AF5BA}" type="pres">
      <dgm:prSet presAssocID="{8A6AE202-651C-486B-B861-B9EFE9984497}" presName="hierChild4" presStyleCnt="0"/>
      <dgm:spPr/>
    </dgm:pt>
    <dgm:pt modelId="{D3C9FFD2-2D7C-4BF7-A511-4044FE2891F6}" type="pres">
      <dgm:prSet presAssocID="{8A6AE202-651C-486B-B861-B9EFE9984497}" presName="hierChild5" presStyleCnt="0"/>
      <dgm:spPr/>
    </dgm:pt>
    <dgm:pt modelId="{5A29D3DE-55CE-4A43-879A-4D8D75B606CD}" type="pres">
      <dgm:prSet presAssocID="{4E845F9B-BF7C-4FBD-9C00-F6E49BAB36D2}" presName="hierChild5" presStyleCnt="0"/>
      <dgm:spPr/>
    </dgm:pt>
    <dgm:pt modelId="{5D12BF74-BB0C-4C23-98DA-EE43420ED4DB}" type="pres">
      <dgm:prSet presAssocID="{B6225EF4-607A-444F-944A-1FED19DD64E7}" presName="Name48" presStyleLbl="parChTrans1D3" presStyleIdx="11" presStyleCnt="15"/>
      <dgm:spPr/>
    </dgm:pt>
    <dgm:pt modelId="{A09F0305-9A46-4E2D-ADD8-E6FF8A9F2F41}" type="pres">
      <dgm:prSet presAssocID="{C124AC19-B0D1-4367-86CB-48FFC433CD31}" presName="hierRoot2" presStyleCnt="0">
        <dgm:presLayoutVars>
          <dgm:hierBranch val="init"/>
        </dgm:presLayoutVars>
      </dgm:prSet>
      <dgm:spPr/>
    </dgm:pt>
    <dgm:pt modelId="{84281074-D374-485B-82C1-BBA5C6F1E683}" type="pres">
      <dgm:prSet presAssocID="{C124AC19-B0D1-4367-86CB-48FFC433CD31}" presName="rootComposite" presStyleCnt="0"/>
      <dgm:spPr/>
    </dgm:pt>
    <dgm:pt modelId="{74967B2B-7ABD-493B-8565-3DACDB733BA5}" type="pres">
      <dgm:prSet presAssocID="{C124AC19-B0D1-4367-86CB-48FFC433CD31}" presName="rootText" presStyleLbl="node3" presStyleIdx="11" presStyleCnt="15" custScaleX="122687" custScaleY="107088" custLinFactNeighborX="43370" custLinFactNeighborY="3100">
        <dgm:presLayoutVars>
          <dgm:chPref val="3"/>
        </dgm:presLayoutVars>
      </dgm:prSet>
      <dgm:spPr/>
    </dgm:pt>
    <dgm:pt modelId="{3DB863A5-8E6B-4D88-AE14-DEE092738FF5}" type="pres">
      <dgm:prSet presAssocID="{C124AC19-B0D1-4367-86CB-48FFC433CD31}" presName="rootConnector" presStyleLbl="node3" presStyleIdx="11" presStyleCnt="15"/>
      <dgm:spPr/>
    </dgm:pt>
    <dgm:pt modelId="{9ABAB541-4CA1-40CD-B547-1A9AB15220E2}" type="pres">
      <dgm:prSet presAssocID="{C124AC19-B0D1-4367-86CB-48FFC433CD31}" presName="hierChild4" presStyleCnt="0"/>
      <dgm:spPr/>
    </dgm:pt>
    <dgm:pt modelId="{D6D05EEA-E7E5-4D62-AB44-3EDAE3496F79}" type="pres">
      <dgm:prSet presAssocID="{C124AC19-B0D1-4367-86CB-48FFC433CD31}" presName="hierChild5" presStyleCnt="0"/>
      <dgm:spPr/>
    </dgm:pt>
    <dgm:pt modelId="{249478B1-0492-4C93-BF59-986F5D840BF2}" type="pres">
      <dgm:prSet presAssocID="{9F68EB0B-E34B-4C3D-A528-DC7C2DDFFB83}" presName="Name48" presStyleLbl="parChTrans1D3" presStyleIdx="12" presStyleCnt="15"/>
      <dgm:spPr/>
    </dgm:pt>
    <dgm:pt modelId="{0865C373-10C3-41D5-86DE-531D3AE5CA31}" type="pres">
      <dgm:prSet presAssocID="{1E576C9E-4846-455B-ACDA-5D2CC0CBC3FA}" presName="hierRoot2" presStyleCnt="0">
        <dgm:presLayoutVars>
          <dgm:hierBranch val="init"/>
        </dgm:presLayoutVars>
      </dgm:prSet>
      <dgm:spPr/>
    </dgm:pt>
    <dgm:pt modelId="{2931E086-D102-43F9-821E-BC6ECDD42945}" type="pres">
      <dgm:prSet presAssocID="{1E576C9E-4846-455B-ACDA-5D2CC0CBC3FA}" presName="rootComposite" presStyleCnt="0"/>
      <dgm:spPr/>
    </dgm:pt>
    <dgm:pt modelId="{A27AB3B4-F346-4650-B0F5-CDEDA470560C}" type="pres">
      <dgm:prSet presAssocID="{1E576C9E-4846-455B-ACDA-5D2CC0CBC3FA}" presName="rootText" presStyleLbl="node3" presStyleIdx="12" presStyleCnt="15" custScaleX="114434" custScaleY="128227" custLinFactX="99271" custLinFactY="-100000" custLinFactNeighborX="100000" custLinFactNeighborY="-186139">
        <dgm:presLayoutVars>
          <dgm:chPref val="3"/>
        </dgm:presLayoutVars>
      </dgm:prSet>
      <dgm:spPr/>
    </dgm:pt>
    <dgm:pt modelId="{8D343B36-9795-418E-9191-40FEF60F30CC}" type="pres">
      <dgm:prSet presAssocID="{1E576C9E-4846-455B-ACDA-5D2CC0CBC3FA}" presName="rootConnector" presStyleLbl="node3" presStyleIdx="12" presStyleCnt="15"/>
      <dgm:spPr/>
    </dgm:pt>
    <dgm:pt modelId="{A5F0D4E1-AEC8-408C-B7CE-939E822BA646}" type="pres">
      <dgm:prSet presAssocID="{1E576C9E-4846-455B-ACDA-5D2CC0CBC3FA}" presName="hierChild4" presStyleCnt="0"/>
      <dgm:spPr/>
    </dgm:pt>
    <dgm:pt modelId="{A7F7AB44-8ADA-4236-B073-F19BBF9FFABE}" type="pres">
      <dgm:prSet presAssocID="{1E576C9E-4846-455B-ACDA-5D2CC0CBC3FA}" presName="hierChild5" presStyleCnt="0"/>
      <dgm:spPr/>
    </dgm:pt>
    <dgm:pt modelId="{CD427986-AA0B-4D88-A011-27981C6DEB81}" type="pres">
      <dgm:prSet presAssocID="{A3456636-AA00-4FB2-B01B-7E9075F648F4}" presName="Name48" presStyleLbl="parChTrans1D3" presStyleIdx="13" presStyleCnt="15"/>
      <dgm:spPr/>
    </dgm:pt>
    <dgm:pt modelId="{E44F3832-B239-4CA9-B0C7-C62BAD5DC05C}" type="pres">
      <dgm:prSet presAssocID="{168FA905-0273-43E2-A42A-4C45207BB264}" presName="hierRoot2" presStyleCnt="0">
        <dgm:presLayoutVars>
          <dgm:hierBranch val="init"/>
        </dgm:presLayoutVars>
      </dgm:prSet>
      <dgm:spPr/>
    </dgm:pt>
    <dgm:pt modelId="{DDEE020B-BB77-43B8-8B3B-5836BBF64A9D}" type="pres">
      <dgm:prSet presAssocID="{168FA905-0273-43E2-A42A-4C45207BB264}" presName="rootComposite" presStyleCnt="0"/>
      <dgm:spPr/>
    </dgm:pt>
    <dgm:pt modelId="{62F0515C-ECF7-4B18-9A28-27B41C5DACD4}" type="pres">
      <dgm:prSet presAssocID="{168FA905-0273-43E2-A42A-4C45207BB264}" presName="rootText" presStyleLbl="node3" presStyleIdx="13" presStyleCnt="15" custScaleX="114705" custScaleY="127256" custLinFactY="-32521" custLinFactNeighborX="52652" custLinFactNeighborY="-100000">
        <dgm:presLayoutVars>
          <dgm:chPref val="3"/>
        </dgm:presLayoutVars>
      </dgm:prSet>
      <dgm:spPr/>
    </dgm:pt>
    <dgm:pt modelId="{6EECC014-81A4-4D51-8CC2-8A797A7C615F}" type="pres">
      <dgm:prSet presAssocID="{168FA905-0273-43E2-A42A-4C45207BB264}" presName="rootConnector" presStyleLbl="node3" presStyleIdx="13" presStyleCnt="15"/>
      <dgm:spPr/>
    </dgm:pt>
    <dgm:pt modelId="{F1F7F590-446E-4D67-BDD8-D99DF7A51483}" type="pres">
      <dgm:prSet presAssocID="{168FA905-0273-43E2-A42A-4C45207BB264}" presName="hierChild4" presStyleCnt="0"/>
      <dgm:spPr/>
    </dgm:pt>
    <dgm:pt modelId="{F972AC0C-619E-438D-8D38-BD824809416F}" type="pres">
      <dgm:prSet presAssocID="{168FA905-0273-43E2-A42A-4C45207BB264}" presName="hierChild5" presStyleCnt="0"/>
      <dgm:spPr/>
    </dgm:pt>
    <dgm:pt modelId="{FBB5A46E-FBDA-4F95-B36B-36C65749F0E0}" type="pres">
      <dgm:prSet presAssocID="{4F705D10-FE6B-41C4-9CF0-71D30F31576E}" presName="Name48" presStyleLbl="parChTrans1D3" presStyleIdx="14" presStyleCnt="15"/>
      <dgm:spPr/>
    </dgm:pt>
    <dgm:pt modelId="{D3CF438C-73EA-4070-978A-2799CDE00A74}" type="pres">
      <dgm:prSet presAssocID="{F1299610-753E-47E8-BF87-4B1B2EB65007}" presName="hierRoot2" presStyleCnt="0">
        <dgm:presLayoutVars>
          <dgm:hierBranch val="init"/>
        </dgm:presLayoutVars>
      </dgm:prSet>
      <dgm:spPr/>
    </dgm:pt>
    <dgm:pt modelId="{D20C62CC-B069-4253-BA60-85C2CE088757}" type="pres">
      <dgm:prSet presAssocID="{F1299610-753E-47E8-BF87-4B1B2EB65007}" presName="rootComposite" presStyleCnt="0"/>
      <dgm:spPr/>
    </dgm:pt>
    <dgm:pt modelId="{D205889D-42D3-4FD5-B4CA-F6747FB96609}" type="pres">
      <dgm:prSet presAssocID="{F1299610-753E-47E8-BF87-4B1B2EB65007}" presName="rootText" presStyleLbl="node3" presStyleIdx="14" presStyleCnt="15" custScaleX="121898" custScaleY="129042" custLinFactX="90554" custLinFactY="-300000" custLinFactNeighborX="100000" custLinFactNeighborY="-306536">
        <dgm:presLayoutVars>
          <dgm:chPref val="3"/>
        </dgm:presLayoutVars>
      </dgm:prSet>
      <dgm:spPr/>
    </dgm:pt>
    <dgm:pt modelId="{7E9601AF-05CF-401B-9466-2F3429B04E82}" type="pres">
      <dgm:prSet presAssocID="{F1299610-753E-47E8-BF87-4B1B2EB65007}" presName="rootConnector" presStyleLbl="node3" presStyleIdx="14" presStyleCnt="15"/>
      <dgm:spPr/>
    </dgm:pt>
    <dgm:pt modelId="{1E5902A3-32C6-4383-A8BD-D7206A4EB001}" type="pres">
      <dgm:prSet presAssocID="{F1299610-753E-47E8-BF87-4B1B2EB65007}" presName="hierChild4" presStyleCnt="0"/>
      <dgm:spPr/>
    </dgm:pt>
    <dgm:pt modelId="{1733E807-0566-4BE4-9A8C-07A311C43830}" type="pres">
      <dgm:prSet presAssocID="{F1299610-753E-47E8-BF87-4B1B2EB65007}" presName="hierChild5" presStyleCnt="0"/>
      <dgm:spPr/>
    </dgm:pt>
    <dgm:pt modelId="{7A3BAC06-233F-48E4-9F55-4E641D35AB37}" type="pres">
      <dgm:prSet presAssocID="{0A82D139-2FDA-40D8-AB74-3F933B286A9C}" presName="hierChild5" presStyleCnt="0"/>
      <dgm:spPr/>
    </dgm:pt>
    <dgm:pt modelId="{2842FBB9-1253-4617-A1E3-1889BF3FAA15}" type="pres">
      <dgm:prSet presAssocID="{30D6813D-D2A0-4D46-80C9-5E78DEFB6223}" presName="Name37" presStyleLbl="parChTrans1D2" presStyleIdx="2" presStyleCnt="5"/>
      <dgm:spPr/>
    </dgm:pt>
    <dgm:pt modelId="{DBFFAC3E-DE08-4A65-A4FD-07B32EE05C54}" type="pres">
      <dgm:prSet presAssocID="{2DD2DC3C-BCDB-41DC-A6B1-26171E827C7A}" presName="hierRoot2" presStyleCnt="0">
        <dgm:presLayoutVars>
          <dgm:hierBranch val="init"/>
        </dgm:presLayoutVars>
      </dgm:prSet>
      <dgm:spPr/>
    </dgm:pt>
    <dgm:pt modelId="{4C2FAA58-893D-4453-BC7B-1E9A68D1462D}" type="pres">
      <dgm:prSet presAssocID="{2DD2DC3C-BCDB-41DC-A6B1-26171E827C7A}" presName="rootComposite" presStyleCnt="0"/>
      <dgm:spPr/>
    </dgm:pt>
    <dgm:pt modelId="{58898967-8E42-4B08-9C8E-F295E88D5015}" type="pres">
      <dgm:prSet presAssocID="{2DD2DC3C-BCDB-41DC-A6B1-26171E827C7A}" presName="rootText" presStyleLbl="node2" presStyleIdx="2" presStyleCnt="5" custScaleX="119898" custScaleY="119449" custLinFactX="50846" custLinFactY="200000" custLinFactNeighborX="100000" custLinFactNeighborY="218180">
        <dgm:presLayoutVars>
          <dgm:chPref val="3"/>
        </dgm:presLayoutVars>
      </dgm:prSet>
      <dgm:spPr/>
    </dgm:pt>
    <dgm:pt modelId="{5A137BA5-D353-4B35-96B1-7821AD31BF26}" type="pres">
      <dgm:prSet presAssocID="{2DD2DC3C-BCDB-41DC-A6B1-26171E827C7A}" presName="rootConnector" presStyleLbl="node2" presStyleIdx="2" presStyleCnt="5"/>
      <dgm:spPr/>
    </dgm:pt>
    <dgm:pt modelId="{0D42886F-3662-46E7-B6F0-4FC3C87C332F}" type="pres">
      <dgm:prSet presAssocID="{2DD2DC3C-BCDB-41DC-A6B1-26171E827C7A}" presName="hierChild4" presStyleCnt="0"/>
      <dgm:spPr/>
    </dgm:pt>
    <dgm:pt modelId="{E6503725-168E-4E92-81E3-7697F7E8D2ED}" type="pres">
      <dgm:prSet presAssocID="{2DD2DC3C-BCDB-41DC-A6B1-26171E827C7A}" presName="hierChild5" presStyleCnt="0"/>
      <dgm:spPr/>
    </dgm:pt>
    <dgm:pt modelId="{C424D578-25BA-40DD-BD58-D7BBF79FA3B9}" type="pres">
      <dgm:prSet presAssocID="{13549A94-2BF1-47E6-8F50-341E971D4094}" presName="Name37" presStyleLbl="parChTrans1D2" presStyleIdx="3" presStyleCnt="5"/>
      <dgm:spPr/>
    </dgm:pt>
    <dgm:pt modelId="{7C0B7943-D2F6-497C-AE60-051194C87409}" type="pres">
      <dgm:prSet presAssocID="{22EE237A-850B-41D1-AA03-71F1A39E738B}" presName="hierRoot2" presStyleCnt="0">
        <dgm:presLayoutVars>
          <dgm:hierBranch val="init"/>
        </dgm:presLayoutVars>
      </dgm:prSet>
      <dgm:spPr/>
    </dgm:pt>
    <dgm:pt modelId="{25255E09-A253-4DB1-90F6-8C243C426847}" type="pres">
      <dgm:prSet presAssocID="{22EE237A-850B-41D1-AA03-71F1A39E738B}" presName="rootComposite" presStyleCnt="0"/>
      <dgm:spPr/>
    </dgm:pt>
    <dgm:pt modelId="{2E3E7E8B-D693-4819-840E-4681E85CBA0B}" type="pres">
      <dgm:prSet presAssocID="{22EE237A-850B-41D1-AA03-71F1A39E738B}" presName="rootText" presStyleLbl="node2" presStyleIdx="3" presStyleCnt="5" custScaleX="115394" custScaleY="138831" custLinFactY="100000" custLinFactNeighborX="9813" custLinFactNeighborY="138870">
        <dgm:presLayoutVars>
          <dgm:chPref val="3"/>
        </dgm:presLayoutVars>
      </dgm:prSet>
      <dgm:spPr/>
    </dgm:pt>
    <dgm:pt modelId="{BE5FD280-E092-42A8-991A-C50BBD5AC0AC}" type="pres">
      <dgm:prSet presAssocID="{22EE237A-850B-41D1-AA03-71F1A39E738B}" presName="rootConnector" presStyleLbl="node2" presStyleIdx="3" presStyleCnt="5"/>
      <dgm:spPr/>
    </dgm:pt>
    <dgm:pt modelId="{06F41A04-2883-4E7F-9EFF-295C41C86C3B}" type="pres">
      <dgm:prSet presAssocID="{22EE237A-850B-41D1-AA03-71F1A39E738B}" presName="hierChild4" presStyleCnt="0"/>
      <dgm:spPr/>
    </dgm:pt>
    <dgm:pt modelId="{2771F801-6649-4F73-84E2-D519ECC4E716}" type="pres">
      <dgm:prSet presAssocID="{22EE237A-850B-41D1-AA03-71F1A39E738B}" presName="hierChild5" presStyleCnt="0"/>
      <dgm:spPr/>
    </dgm:pt>
    <dgm:pt modelId="{38FDFEFC-94A9-4E02-AD41-BB6C12C485FD}" type="pres">
      <dgm:prSet presAssocID="{E6242748-7BA4-4A95-B456-DC77267AF8EF}" presName="Name37" presStyleLbl="parChTrans1D2" presStyleIdx="4" presStyleCnt="5"/>
      <dgm:spPr/>
    </dgm:pt>
    <dgm:pt modelId="{35CFD168-D783-4EAF-9CDA-608E60BB3D90}" type="pres">
      <dgm:prSet presAssocID="{B6989F6E-1058-4E16-B9DC-01F79A563E16}" presName="hierRoot2" presStyleCnt="0">
        <dgm:presLayoutVars>
          <dgm:hierBranch val="init"/>
        </dgm:presLayoutVars>
      </dgm:prSet>
      <dgm:spPr/>
    </dgm:pt>
    <dgm:pt modelId="{433492D6-01A8-49F9-9195-EC8523102D6A}" type="pres">
      <dgm:prSet presAssocID="{B6989F6E-1058-4E16-B9DC-01F79A563E16}" presName="rootComposite" presStyleCnt="0"/>
      <dgm:spPr/>
    </dgm:pt>
    <dgm:pt modelId="{A8C5106B-E844-4188-A6F3-693398E7947B}" type="pres">
      <dgm:prSet presAssocID="{B6989F6E-1058-4E16-B9DC-01F79A563E16}" presName="rootText" presStyleLbl="node2" presStyleIdx="4" presStyleCnt="5" custScaleX="120614" custScaleY="130182" custLinFactX="-25256" custLinFactY="287390" custLinFactNeighborX="-100000" custLinFactNeighborY="300000">
        <dgm:presLayoutVars>
          <dgm:chPref val="3"/>
        </dgm:presLayoutVars>
      </dgm:prSet>
      <dgm:spPr/>
    </dgm:pt>
    <dgm:pt modelId="{B30A81C7-DCF0-4B8E-A2DD-8534B6DBDF13}" type="pres">
      <dgm:prSet presAssocID="{B6989F6E-1058-4E16-B9DC-01F79A563E16}" presName="rootConnector" presStyleLbl="node2" presStyleIdx="4" presStyleCnt="5"/>
      <dgm:spPr/>
    </dgm:pt>
    <dgm:pt modelId="{FA8153BF-ACF1-4AA9-8559-C74F5C82BC56}" type="pres">
      <dgm:prSet presAssocID="{B6989F6E-1058-4E16-B9DC-01F79A563E16}" presName="hierChild4" presStyleCnt="0"/>
      <dgm:spPr/>
    </dgm:pt>
    <dgm:pt modelId="{A74448B6-B47F-4C84-9557-749A9773951C}" type="pres">
      <dgm:prSet presAssocID="{B6989F6E-1058-4E16-B9DC-01F79A563E16}" presName="hierChild5" presStyleCnt="0"/>
      <dgm:spPr/>
    </dgm:pt>
    <dgm:pt modelId="{80DBA78E-89F6-4801-ABE9-A4ED962369F5}" type="pres">
      <dgm:prSet presAssocID="{DA56B4D4-9C80-41F0-AEE8-31047E94B69A}" presName="hierChild3" presStyleCnt="0"/>
      <dgm:spPr/>
    </dgm:pt>
  </dgm:ptLst>
  <dgm:cxnLst>
    <dgm:cxn modelId="{8797FB02-4F8C-4C6E-B17C-3E4AB4F5D86B}" srcId="{3DF46313-B82C-4E7C-8762-5F41E1491E02}" destId="{032DAD00-F3D1-480F-A884-8B91464C493E}" srcOrd="0" destOrd="0" parTransId="{AA7782C2-CEA7-495A-91F8-6553F4AA4111}" sibTransId="{83395B59-67EA-4B8D-B186-B71E74DB2A50}"/>
    <dgm:cxn modelId="{BE68A403-CB50-45C3-9C76-A35783271114}" type="presOf" srcId="{C124AC19-B0D1-4367-86CB-48FFC433CD31}" destId="{3DB863A5-8E6B-4D88-AE14-DEE092738FF5}" srcOrd="1" destOrd="0" presId="urn:microsoft.com/office/officeart/2005/8/layout/orgChart1"/>
    <dgm:cxn modelId="{940E2604-4F12-4B24-8EEA-76C152D59231}" type="presOf" srcId="{83B830B8-4ADD-4103-A009-8D9C6A59A7D3}" destId="{D1DC1505-1AEA-4F1E-84DD-4D1730359296}" srcOrd="0" destOrd="0" presId="urn:microsoft.com/office/officeart/2005/8/layout/orgChart1"/>
    <dgm:cxn modelId="{17AC3605-8E13-4F86-88F1-3E11E5B38600}" type="presOf" srcId="{744E2E78-C444-481A-A16F-337260E65B43}" destId="{F57AEDD0-D393-4BB6-B580-FE37F0E2B833}" srcOrd="0" destOrd="0" presId="urn:microsoft.com/office/officeart/2005/8/layout/orgChart1"/>
    <dgm:cxn modelId="{FDB8450A-1CA3-42F9-BFF3-007AEF2BB941}" type="presOf" srcId="{CB567D7C-7C47-471E-8E7F-49196447644F}" destId="{C216DC9D-8000-4EF5-8E4F-EAA42548D1AD}" srcOrd="0" destOrd="0" presId="urn:microsoft.com/office/officeart/2005/8/layout/orgChart1"/>
    <dgm:cxn modelId="{C143A412-83E5-4FF5-AA40-EEB0CF75F958}" type="presOf" srcId="{7693DA3A-F6C5-4498-815A-722236A5B746}" destId="{C8AC2506-7C17-4CAF-9700-06CD53E57605}" srcOrd="0" destOrd="0" presId="urn:microsoft.com/office/officeart/2005/8/layout/orgChart1"/>
    <dgm:cxn modelId="{723DDA17-DCC7-4D22-AD26-30903E247876}" srcId="{0A82D139-2FDA-40D8-AB74-3F933B286A9C}" destId="{4E845F9B-BF7C-4FBD-9C00-F6E49BAB36D2}" srcOrd="2" destOrd="0" parTransId="{20C509CB-F7F0-4A2A-A5FF-46F9B0106556}" sibTransId="{E057A9EA-657C-47C0-9286-B7AF39112897}"/>
    <dgm:cxn modelId="{0A77EB17-BF27-403A-83AE-44FE130D47FE}" type="presOf" srcId="{A1B3C9A0-E2A1-4511-8A6B-394DA0ECFE85}" destId="{A41F79D6-9626-4786-B02D-44B66093694E}" srcOrd="0" destOrd="0" presId="urn:microsoft.com/office/officeart/2005/8/layout/orgChart1"/>
    <dgm:cxn modelId="{9188BD18-2B67-4837-ABA0-3F080FB43D69}" type="presOf" srcId="{B6225EF4-607A-444F-944A-1FED19DD64E7}" destId="{5D12BF74-BB0C-4C23-98DA-EE43420ED4DB}" srcOrd="0" destOrd="0" presId="urn:microsoft.com/office/officeart/2005/8/layout/orgChart1"/>
    <dgm:cxn modelId="{8E60D518-E056-43EC-8670-4D4EFCA165DA}" type="presOf" srcId="{8A6AE202-651C-486B-B861-B9EFE9984497}" destId="{64CE0BB4-AC6C-44B3-ACCD-83F3D2760D77}" srcOrd="0" destOrd="0" presId="urn:microsoft.com/office/officeart/2005/8/layout/orgChart1"/>
    <dgm:cxn modelId="{B0629819-D518-4EC3-B8EE-35E8244AB460}" type="presOf" srcId="{B354A539-9827-4E5F-BAEE-16EC8058C481}" destId="{573E1FEE-754F-4CA0-A3D5-4AFA4A376ED6}" srcOrd="1" destOrd="0" presId="urn:microsoft.com/office/officeart/2005/8/layout/orgChart1"/>
    <dgm:cxn modelId="{B0CD4826-CB74-40A3-9D8C-794579DEC812}" type="presOf" srcId="{E6242748-7BA4-4A95-B456-DC77267AF8EF}" destId="{38FDFEFC-94A9-4E02-AD41-BB6C12C485FD}" srcOrd="0" destOrd="0" presId="urn:microsoft.com/office/officeart/2005/8/layout/orgChart1"/>
    <dgm:cxn modelId="{9459F227-0405-40A6-9374-A6F5EA669608}" srcId="{0A82D139-2FDA-40D8-AB74-3F933B286A9C}" destId="{1E576C9E-4846-455B-ACDA-5D2CC0CBC3FA}" srcOrd="4" destOrd="0" parTransId="{9F68EB0B-E34B-4C3D-A528-DC7C2DDFFB83}" sibTransId="{76E2BCCD-A7F3-47BE-BDA9-33D8348E7A63}"/>
    <dgm:cxn modelId="{D59B1E34-ED90-4DA2-80C7-03706A5447DE}" type="presOf" srcId="{2DD2DC3C-BCDB-41DC-A6B1-26171E827C7A}" destId="{58898967-8E42-4B08-9C8E-F295E88D5015}" srcOrd="0" destOrd="0" presId="urn:microsoft.com/office/officeart/2005/8/layout/orgChart1"/>
    <dgm:cxn modelId="{DABC6634-D391-4476-B3AC-77CDAA6383A7}" type="presOf" srcId="{22EE237A-850B-41D1-AA03-71F1A39E738B}" destId="{BE5FD280-E092-42A8-991A-C50BBD5AC0AC}" srcOrd="1" destOrd="0" presId="urn:microsoft.com/office/officeart/2005/8/layout/orgChart1"/>
    <dgm:cxn modelId="{71862337-1E25-4684-BA1B-757ECE91B49B}" type="presOf" srcId="{168FA905-0273-43E2-A42A-4C45207BB264}" destId="{6EECC014-81A4-4D51-8CC2-8A797A7C615F}" srcOrd="1" destOrd="0" presId="urn:microsoft.com/office/officeart/2005/8/layout/orgChart1"/>
    <dgm:cxn modelId="{9967E63B-321F-4E7C-9BEB-DC831DED9B2E}" type="presOf" srcId="{168FA905-0273-43E2-A42A-4C45207BB264}" destId="{62F0515C-ECF7-4B18-9A28-27B41C5DACD4}" srcOrd="0" destOrd="0" presId="urn:microsoft.com/office/officeart/2005/8/layout/orgChart1"/>
    <dgm:cxn modelId="{22E67E40-B38C-4D17-AF09-53305DD40147}" type="presOf" srcId="{A5238316-CB0F-4C70-A1AE-79AB4E63473B}" destId="{753B7135-5C73-463E-8A75-BA32AAA76D0E}" srcOrd="1" destOrd="0" presId="urn:microsoft.com/office/officeart/2005/8/layout/orgChart1"/>
    <dgm:cxn modelId="{7AF85B5B-7846-4430-BFB9-428B36FF53D3}" type="presOf" srcId="{B354A539-9827-4E5F-BAEE-16EC8058C481}" destId="{465A3A62-8C23-4FDB-A081-EB9507C723AC}" srcOrd="0" destOrd="0" presId="urn:microsoft.com/office/officeart/2005/8/layout/orgChart1"/>
    <dgm:cxn modelId="{83DD6A5E-66BC-4B1B-B678-2DC553D27D16}" type="presOf" srcId="{768C7413-796B-4736-8040-358F66DDC964}" destId="{804E634E-0E50-4BF5-AE71-8209B406C174}" srcOrd="0" destOrd="0" presId="urn:microsoft.com/office/officeart/2005/8/layout/orgChart1"/>
    <dgm:cxn modelId="{AAFA0861-7993-4E60-A20C-188D4473687E}" type="presOf" srcId="{22EE237A-850B-41D1-AA03-71F1A39E738B}" destId="{2E3E7E8B-D693-4819-840E-4681E85CBA0B}" srcOrd="0" destOrd="0" presId="urn:microsoft.com/office/officeart/2005/8/layout/orgChart1"/>
    <dgm:cxn modelId="{53043041-731C-448E-B0B8-FEBD69BF5BDF}" srcId="{0A82D139-2FDA-40D8-AB74-3F933B286A9C}" destId="{168FA905-0273-43E2-A42A-4C45207BB264}" srcOrd="5" destOrd="0" parTransId="{A3456636-AA00-4FB2-B01B-7E9075F648F4}" sibTransId="{40DFF3F5-A497-4A11-95F5-A7FA724B4E4A}"/>
    <dgm:cxn modelId="{C7A17941-335C-434A-A738-3F5DDF70ACE1}" type="presOf" srcId="{6208F6A7-0FB9-4322-BCE7-71DD288092F0}" destId="{5A6280D3-04C0-40E6-9EE7-8200216CD5E6}" srcOrd="1" destOrd="0" presId="urn:microsoft.com/office/officeart/2005/8/layout/orgChart1"/>
    <dgm:cxn modelId="{A6CF1863-E3B2-4E01-8924-AEEF146112C3}" type="presOf" srcId="{0A4F4527-6A04-4E77-A6C1-6CCE772928A7}" destId="{4E56E99F-CFE1-4D23-8E34-CC4F2B8E4A9A}" srcOrd="0" destOrd="0" presId="urn:microsoft.com/office/officeart/2005/8/layout/orgChart1"/>
    <dgm:cxn modelId="{2800D346-0B7B-45FC-A117-C25CEEC32C6A}" type="presOf" srcId="{170F26BF-261B-4CD4-ABAE-E388F170505F}" destId="{17BE2944-F918-4583-825A-BE1A3768861F}" srcOrd="0" destOrd="0" presId="urn:microsoft.com/office/officeart/2005/8/layout/orgChart1"/>
    <dgm:cxn modelId="{A7526B67-0E35-4A1B-8649-BBC135725849}" type="presOf" srcId="{B6989F6E-1058-4E16-B9DC-01F79A563E16}" destId="{B30A81C7-DCF0-4B8E-A2DD-8534B6DBDF13}" srcOrd="1" destOrd="0" presId="urn:microsoft.com/office/officeart/2005/8/layout/orgChart1"/>
    <dgm:cxn modelId="{B1575747-59EE-474A-B73B-C672492590B3}" type="presOf" srcId="{C31A75AC-8F02-4B88-A301-2CCA242A02F3}" destId="{71133492-67C1-491D-AE15-E22358B78F15}" srcOrd="0" destOrd="0" presId="urn:microsoft.com/office/officeart/2005/8/layout/orgChart1"/>
    <dgm:cxn modelId="{CA04DE48-8F7A-4CAE-B43D-D8C92CB49030}" type="presOf" srcId="{032DAD00-F3D1-480F-A884-8B91464C493E}" destId="{FA9EE5E1-6173-47D3-A9AD-64E7ED62A41D}" srcOrd="1" destOrd="0" presId="urn:microsoft.com/office/officeart/2005/8/layout/orgChart1"/>
    <dgm:cxn modelId="{92B90069-6FBC-46BC-BD01-4089F8541785}" type="presOf" srcId="{4D38979A-E786-482D-BC60-0D3E87072C91}" destId="{9780C3D7-A6CF-4C99-9DE4-7D6DF75DA15C}" srcOrd="1" destOrd="0" presId="urn:microsoft.com/office/officeart/2005/8/layout/orgChart1"/>
    <dgm:cxn modelId="{99721049-D222-44D3-98F0-021E33FB8BEC}" srcId="{3DF46313-B82C-4E7C-8762-5F41E1491E02}" destId="{C31A75AC-8F02-4B88-A301-2CCA242A02F3}" srcOrd="5" destOrd="0" parTransId="{C099A2FA-279D-40D7-8552-B9FA20BB94DE}" sibTransId="{D717DDB8-968D-4AA5-A8F8-4256354B8702}"/>
    <dgm:cxn modelId="{B70B9569-8735-45D0-9A9C-46A175FD6860}" type="presOf" srcId="{2DD2DC3C-BCDB-41DC-A6B1-26171E827C7A}" destId="{5A137BA5-D353-4B35-96B1-7821AD31BF26}" srcOrd="1" destOrd="0" presId="urn:microsoft.com/office/officeart/2005/8/layout/orgChart1"/>
    <dgm:cxn modelId="{CD230B4A-7E91-4F50-9DD2-1DFE27CD48EA}" type="presOf" srcId="{DA56B4D4-9C80-41F0-AEE8-31047E94B69A}" destId="{B7526DBF-D9E2-43FA-97E7-DE8A7B7E3332}" srcOrd="0" destOrd="0" presId="urn:microsoft.com/office/officeart/2005/8/layout/orgChart1"/>
    <dgm:cxn modelId="{D7E9226E-D29D-41BB-A7D6-D6B45BEF4498}" type="presOf" srcId="{7AF23F77-BE75-46A3-8EA2-5192B95E7941}" destId="{B4107930-6BE5-44DF-AB0B-373BD84FBF49}" srcOrd="0" destOrd="0" presId="urn:microsoft.com/office/officeart/2005/8/layout/orgChart1"/>
    <dgm:cxn modelId="{F62E774E-FFC2-42B4-B2F2-103A4A1EB01F}" type="presOf" srcId="{AF55E130-7EAE-49A6-A043-CDDFEE57FEBD}" destId="{1C95EAAC-C293-49EF-B9DF-A2B3F9391119}" srcOrd="0" destOrd="0" presId="urn:microsoft.com/office/officeart/2005/8/layout/orgChart1"/>
    <dgm:cxn modelId="{9C14CE52-6C09-44AC-9D27-45E63738B963}" srcId="{3DF46313-B82C-4E7C-8762-5F41E1491E02}" destId="{E9685BBC-1BB2-4FE4-8A23-B1B1BC252698}" srcOrd="2" destOrd="0" parTransId="{768C7413-796B-4736-8040-358F66DDC964}" sibTransId="{4B24A572-3677-494D-B9E5-2105BF298605}"/>
    <dgm:cxn modelId="{D594D352-D891-4A58-9012-9A33E9A0F8BC}" srcId="{DA56B4D4-9C80-41F0-AEE8-31047E94B69A}" destId="{3DF46313-B82C-4E7C-8762-5F41E1491E02}" srcOrd="0" destOrd="0" parTransId="{7AAFF69D-7DD8-4CC2-9126-102E90FAFB4A}" sibTransId="{7964DF9A-22FD-48E7-8429-6D558EDF3163}"/>
    <dgm:cxn modelId="{73563E53-8A39-4769-952A-CC565CD28CF0}" type="presOf" srcId="{F105A919-D6BC-45CF-8435-E51BB6A1524A}" destId="{7C38784B-DB20-47E7-A4F9-AC0083291D48}" srcOrd="0" destOrd="0" presId="urn:microsoft.com/office/officeart/2005/8/layout/orgChart1"/>
    <dgm:cxn modelId="{3B241754-6B7C-4D18-9F86-D3F7514EA0BA}" type="presOf" srcId="{1E576C9E-4846-455B-ACDA-5D2CC0CBC3FA}" destId="{8D343B36-9795-418E-9191-40FEF60F30CC}" srcOrd="1" destOrd="0" presId="urn:microsoft.com/office/officeart/2005/8/layout/orgChart1"/>
    <dgm:cxn modelId="{F8549156-F929-4FE4-921C-CED5471364D0}" type="presOf" srcId="{2F75F690-EA5C-45B0-B4E5-9F22CD8AB48D}" destId="{D5FD094F-7DDD-46A4-A56B-3DCF79AB3047}" srcOrd="0" destOrd="0" presId="urn:microsoft.com/office/officeart/2005/8/layout/orgChart1"/>
    <dgm:cxn modelId="{141C5B57-7D2B-4415-8A7A-3C68A20FEA75}" type="presOf" srcId="{20C509CB-F7F0-4A2A-A5FF-46F9B0106556}" destId="{8A7D96DF-A722-41EC-ABD0-7A468884B011}" srcOrd="0" destOrd="0" presId="urn:microsoft.com/office/officeart/2005/8/layout/orgChart1"/>
    <dgm:cxn modelId="{E3024F59-6332-4A18-91C7-5C6F2207CA70}" srcId="{032DAD00-F3D1-480F-A884-8B91464C493E}" destId="{CB567D7C-7C47-471E-8E7F-49196447644F}" srcOrd="0" destOrd="0" parTransId="{AF55E130-7EAE-49A6-A043-CDDFEE57FEBD}" sibTransId="{105729AB-5E8C-431B-8371-647E32AB6A6C}"/>
    <dgm:cxn modelId="{C98A7A79-1B94-4664-BA43-B1FAEC549370}" type="presOf" srcId="{F1299610-753E-47E8-BF87-4B1B2EB65007}" destId="{7E9601AF-05CF-401B-9466-2F3429B04E82}" srcOrd="1" destOrd="0" presId="urn:microsoft.com/office/officeart/2005/8/layout/orgChart1"/>
    <dgm:cxn modelId="{3EBE275A-9B29-44F5-B6A9-BCB4F30F5439}" type="presOf" srcId="{F1299610-753E-47E8-BF87-4B1B2EB65007}" destId="{D205889D-42D3-4FD5-B4CA-F6747FB96609}" srcOrd="0" destOrd="0" presId="urn:microsoft.com/office/officeart/2005/8/layout/orgChart1"/>
    <dgm:cxn modelId="{FC07B280-5DC6-4E82-AD9F-A317957B2C73}" srcId="{0A82D139-2FDA-40D8-AB74-3F933B286A9C}" destId="{F1299610-753E-47E8-BF87-4B1B2EB65007}" srcOrd="6" destOrd="0" parTransId="{4F705D10-FE6B-41C4-9CF0-71D30F31576E}" sibTransId="{353C4CE8-11A6-48CF-AEDB-80C31D290A37}"/>
    <dgm:cxn modelId="{8B390C85-83BD-4D49-95D1-37EF02D34269}" srcId="{3DF46313-B82C-4E7C-8762-5F41E1491E02}" destId="{170F26BF-261B-4CD4-ABAE-E388F170505F}" srcOrd="4" destOrd="0" parTransId="{83B830B8-4ADD-4103-A009-8D9C6A59A7D3}" sibTransId="{22E732B8-5248-4DC9-AF9D-2E1787E62A93}"/>
    <dgm:cxn modelId="{F7058186-D749-4687-9CE0-7A2EAD570484}" srcId="{744E2E78-C444-481A-A16F-337260E65B43}" destId="{DA56B4D4-9C80-41F0-AEE8-31047E94B69A}" srcOrd="0" destOrd="0" parTransId="{9B447F07-49C2-4C38-8C0F-2CB1929F8A03}" sibTransId="{AD5A7508-B489-4737-B86F-E978E0951286}"/>
    <dgm:cxn modelId="{3C0E8D8A-6B2E-44D2-B9EA-CA25C8DD28F3}" type="presOf" srcId="{DA56B4D4-9C80-41F0-AEE8-31047E94B69A}" destId="{9739160E-5B60-417F-9EC9-A24A0ACEA235}" srcOrd="1" destOrd="0" presId="urn:microsoft.com/office/officeart/2005/8/layout/orgChart1"/>
    <dgm:cxn modelId="{AC87F78A-989B-4771-B811-B3E3361884FA}" type="presOf" srcId="{0A82D139-2FDA-40D8-AB74-3F933B286A9C}" destId="{60BFF79D-668F-4C6C-B205-55C85D949D5E}" srcOrd="1" destOrd="0" presId="urn:microsoft.com/office/officeart/2005/8/layout/orgChart1"/>
    <dgm:cxn modelId="{717C148E-4168-46F2-8711-34CDA0A78ED9}" type="presOf" srcId="{170F26BF-261B-4CD4-ABAE-E388F170505F}" destId="{D3EDE296-A7D4-4FFA-8CC2-5BFA905113C4}" srcOrd="1" destOrd="0" presId="urn:microsoft.com/office/officeart/2005/8/layout/orgChart1"/>
    <dgm:cxn modelId="{BB634C8F-7E42-41EE-BEE0-0891323CE9B8}" srcId="{DA56B4D4-9C80-41F0-AEE8-31047E94B69A}" destId="{22EE237A-850B-41D1-AA03-71F1A39E738B}" srcOrd="3" destOrd="0" parTransId="{13549A94-2BF1-47E6-8F50-341E971D4094}" sibTransId="{CF766BCC-C782-466E-A666-F7A34C9845BF}"/>
    <dgm:cxn modelId="{88FAC291-B4E3-4121-B147-8CD89FDF1608}" type="presOf" srcId="{032DAD00-F3D1-480F-A884-8B91464C493E}" destId="{056E3F26-7B56-4C12-91DD-9F55C555DCDC}" srcOrd="0" destOrd="0" presId="urn:microsoft.com/office/officeart/2005/8/layout/orgChart1"/>
    <dgm:cxn modelId="{D8747996-30BD-438F-AFC8-2A766DEA538E}" type="presOf" srcId="{2D6374F1-C428-4AAC-99D3-978E31902012}" destId="{3C13A11F-DAA0-4973-A082-EBD88FE3505E}" srcOrd="0" destOrd="0" presId="urn:microsoft.com/office/officeart/2005/8/layout/orgChart1"/>
    <dgm:cxn modelId="{054D4997-3D26-48A5-A899-5EAF4EBCD9BB}" type="presOf" srcId="{9F68EB0B-E34B-4C3D-A528-DC7C2DDFFB83}" destId="{249478B1-0492-4C93-BF59-986F5D840BF2}" srcOrd="0" destOrd="0" presId="urn:microsoft.com/office/officeart/2005/8/layout/orgChart1"/>
    <dgm:cxn modelId="{03C14E97-276C-43F9-9610-B8BF20BBC7EB}" type="presOf" srcId="{4F705D10-FE6B-41C4-9CF0-71D30F31576E}" destId="{FBB5A46E-FBDA-4F95-B36B-36C65749F0E0}" srcOrd="0" destOrd="0" presId="urn:microsoft.com/office/officeart/2005/8/layout/orgChart1"/>
    <dgm:cxn modelId="{44BA9899-0CE2-49F3-92A3-5A8139A12884}" type="presOf" srcId="{6A72090A-07A6-4814-8A4C-9A40AB549B46}" destId="{F77F2A6E-6A61-47EB-B0BB-D2FADE94DDE6}" srcOrd="0" destOrd="0" presId="urn:microsoft.com/office/officeart/2005/8/layout/orgChart1"/>
    <dgm:cxn modelId="{0BA4AA99-4EB8-43EF-A247-A7BB80B08A9C}" srcId="{4E845F9B-BF7C-4FBD-9C00-F6E49BAB36D2}" destId="{2D515AAE-C641-4C55-A0DD-F2183E241AD5}" srcOrd="0" destOrd="0" parTransId="{E5BC7668-13FF-494C-8853-8CB8E4C77607}" sibTransId="{4C7F718D-87B1-44E8-BE5E-912A514A6376}"/>
    <dgm:cxn modelId="{F6CAFA9A-8B2A-4F2E-A8A8-FAEE00776DBF}" type="presOf" srcId="{3DF46313-B82C-4E7C-8762-5F41E1491E02}" destId="{B01C8D31-AED8-498F-A40E-973B2D74D2B2}" srcOrd="0" destOrd="0" presId="urn:microsoft.com/office/officeart/2005/8/layout/orgChart1"/>
    <dgm:cxn modelId="{8BA9D49B-3EEE-4E4C-8C23-C51CD02A91EA}" srcId="{3DF46313-B82C-4E7C-8762-5F41E1491E02}" destId="{A5238316-CB0F-4C70-A1AE-79AB4E63473B}" srcOrd="7" destOrd="0" parTransId="{C0919F42-38AE-4F6A-B319-EBC4422BE8A7}" sibTransId="{6A039EAB-2131-4BB9-85F3-4F417A3FF53F}"/>
    <dgm:cxn modelId="{4F902FA0-FD0D-4523-A937-F069A4975BAF}" type="presOf" srcId="{0A4F4527-6A04-4E77-A6C1-6CCE772928A7}" destId="{719AB226-EBBD-4C97-B282-F07921C5A762}" srcOrd="1" destOrd="0" presId="urn:microsoft.com/office/officeart/2005/8/layout/orgChart1"/>
    <dgm:cxn modelId="{BFEE2FA1-0681-4C63-A3D2-CEEA6995A328}" type="presOf" srcId="{8A6AE202-651C-486B-B861-B9EFE9984497}" destId="{1F1E7992-91AD-499B-B740-F7D05AE9FC39}" srcOrd="1" destOrd="0" presId="urn:microsoft.com/office/officeart/2005/8/layout/orgChart1"/>
    <dgm:cxn modelId="{00C62EA2-C5C8-4C64-90A5-02F3310BBE95}" type="presOf" srcId="{7AAFF69D-7DD8-4CC2-9126-102E90FAFB4A}" destId="{F6986888-1519-452A-B8AF-641AB2AB30A4}" srcOrd="0" destOrd="0" presId="urn:microsoft.com/office/officeart/2005/8/layout/orgChart1"/>
    <dgm:cxn modelId="{555B9FA4-BC43-4EED-9953-FD0B13C7BDAB}" type="presOf" srcId="{2F75F690-EA5C-45B0-B4E5-9F22CD8AB48D}" destId="{2E5FBB7B-555B-4F25-ABA8-6DBB6145E1DF}" srcOrd="1" destOrd="0" presId="urn:microsoft.com/office/officeart/2005/8/layout/orgChart1"/>
    <dgm:cxn modelId="{06AE9DA6-70CE-43A3-B983-0EAFF51D5120}" type="presOf" srcId="{C31A75AC-8F02-4B88-A301-2CCA242A02F3}" destId="{EC5A6585-3E0D-407A-A1EC-BF4EC07540B0}" srcOrd="1" destOrd="0" presId="urn:microsoft.com/office/officeart/2005/8/layout/orgChart1"/>
    <dgm:cxn modelId="{73671DAF-1E8C-4691-8678-11ADCF157E4C}" type="presOf" srcId="{CB567D7C-7C47-471E-8E7F-49196447644F}" destId="{B8271659-87DF-4CE8-894E-FD2D28E55B95}" srcOrd="1" destOrd="0" presId="urn:microsoft.com/office/officeart/2005/8/layout/orgChart1"/>
    <dgm:cxn modelId="{E25F08B2-0463-4F54-939F-C3D11CB8C9C9}" type="presOf" srcId="{E5BC7668-13FF-494C-8853-8CB8E4C77607}" destId="{9956064A-3D5D-4BBB-AABA-6F85D6E07D17}" srcOrd="0" destOrd="0" presId="urn:microsoft.com/office/officeart/2005/8/layout/orgChart1"/>
    <dgm:cxn modelId="{C312A4B3-E32E-457E-A938-E5AB96172A21}" srcId="{4E845F9B-BF7C-4FBD-9C00-F6E49BAB36D2}" destId="{8A6AE202-651C-486B-B861-B9EFE9984497}" srcOrd="2" destOrd="0" parTransId="{7AF23F77-BE75-46A3-8EA2-5192B95E7941}" sibTransId="{2EAED8FD-2EA2-4DCC-92D0-2CC37FBC643A}"/>
    <dgm:cxn modelId="{4D44A2B4-ED16-4E0E-8A5E-D62058582FF5}" srcId="{3DF46313-B82C-4E7C-8762-5F41E1491E02}" destId="{0A4F4527-6A04-4E77-A6C1-6CCE772928A7}" srcOrd="1" destOrd="0" parTransId="{7693DA3A-F6C5-4498-815A-722236A5B746}" sibTransId="{0E2213C3-6ADD-4013-9CDC-847128C7FE93}"/>
    <dgm:cxn modelId="{056300BC-58D7-491F-80A0-1F9F384FB0C4}" srcId="{0A82D139-2FDA-40D8-AB74-3F933B286A9C}" destId="{C124AC19-B0D1-4367-86CB-48FFC433CD31}" srcOrd="3" destOrd="0" parTransId="{B6225EF4-607A-444F-944A-1FED19DD64E7}" sibTransId="{545723F0-74F3-4E6F-AEB1-6DE1B9F6BC24}"/>
    <dgm:cxn modelId="{47E173BF-9301-4866-9132-F53F970F18B7}" srcId="{DA56B4D4-9C80-41F0-AEE8-31047E94B69A}" destId="{0A82D139-2FDA-40D8-AB74-3F933B286A9C}" srcOrd="1" destOrd="0" parTransId="{F105A919-D6BC-45CF-8435-E51BB6A1524A}" sibTransId="{A2A5E6AD-B8F6-4DB0-9736-D52303B414C0}"/>
    <dgm:cxn modelId="{F8DA76BF-AF75-4CAB-9316-1B0B4B25874F}" type="presOf" srcId="{4E845F9B-BF7C-4FBD-9C00-F6E49BAB36D2}" destId="{D952E0F4-4799-4A0C-9AB7-EAA17855ED31}" srcOrd="1" destOrd="0" presId="urn:microsoft.com/office/officeart/2005/8/layout/orgChart1"/>
    <dgm:cxn modelId="{35FA89BF-F2FA-4001-BC82-018153A76FC5}" type="presOf" srcId="{E92ECFF4-59B8-46D8-8484-74A06F20EA67}" destId="{37D0BEBA-9091-4C1B-94D8-B50A351B0743}" srcOrd="0" destOrd="0" presId="urn:microsoft.com/office/officeart/2005/8/layout/orgChart1"/>
    <dgm:cxn modelId="{668AE6BF-A329-4ABA-B230-31543944344B}" type="presOf" srcId="{2D515AAE-C641-4C55-A0DD-F2183E241AD5}" destId="{BC55BA9D-5A63-4AC8-9610-BE982D22EB5D}" srcOrd="0" destOrd="0" presId="urn:microsoft.com/office/officeart/2005/8/layout/orgChart1"/>
    <dgm:cxn modelId="{A8C141C2-0E2E-42F8-92C2-BC21E1C21D36}" type="presOf" srcId="{4D38979A-E786-482D-BC60-0D3E87072C91}" destId="{4533EC2C-98CE-45C1-9C48-2F7CA3A3B1AA}" srcOrd="0" destOrd="0" presId="urn:microsoft.com/office/officeart/2005/8/layout/orgChart1"/>
    <dgm:cxn modelId="{53D818C3-004D-4468-8BEE-76F45F646D9D}" type="presOf" srcId="{4E845F9B-BF7C-4FBD-9C00-F6E49BAB36D2}" destId="{30585807-1F72-44C2-BFB5-E15460947DB1}" srcOrd="0" destOrd="0" presId="urn:microsoft.com/office/officeart/2005/8/layout/orgChart1"/>
    <dgm:cxn modelId="{006FA3C7-6FE3-4EDF-BC08-8F7337F716D7}" type="presOf" srcId="{1E576C9E-4846-455B-ACDA-5D2CC0CBC3FA}" destId="{A27AB3B4-F346-4650-B0F5-CDEDA470560C}" srcOrd="0" destOrd="0" presId="urn:microsoft.com/office/officeart/2005/8/layout/orgChart1"/>
    <dgm:cxn modelId="{1A0EC0C7-D6A1-4EA3-A561-BCD46C3DF4FB}" type="presOf" srcId="{B0CE1729-7F37-425C-A262-5308EF5586BE}" destId="{26FF0B8C-34F3-4541-A590-D279BBC1C775}" srcOrd="0" destOrd="0" presId="urn:microsoft.com/office/officeart/2005/8/layout/orgChart1"/>
    <dgm:cxn modelId="{A55E3CC8-F111-4175-8DC9-7E26D00E937E}" srcId="{4E845F9B-BF7C-4FBD-9C00-F6E49BAB36D2}" destId="{406697CA-38A1-47A7-B5BF-113F116CD7CA}" srcOrd="1" destOrd="0" parTransId="{B0CE1729-7F37-425C-A262-5308EF5586BE}" sibTransId="{F5FF03BB-6CFF-456F-8DE4-F94B37DDB98C}"/>
    <dgm:cxn modelId="{94F613C9-33C5-412D-9CB2-4220A6ED3192}" type="presOf" srcId="{2D515AAE-C641-4C55-A0DD-F2183E241AD5}" destId="{84681516-FE9B-4175-9A02-7F23CDA6E40F}" srcOrd="1" destOrd="0" presId="urn:microsoft.com/office/officeart/2005/8/layout/orgChart1"/>
    <dgm:cxn modelId="{23022FCA-670E-4266-96F5-4A06083472A5}" type="presOf" srcId="{E9685BBC-1BB2-4FE4-8A23-B1B1BC252698}" destId="{1E4865E8-E11E-4EC6-B18C-09D0CD644A33}" srcOrd="0" destOrd="0" presId="urn:microsoft.com/office/officeart/2005/8/layout/orgChart1"/>
    <dgm:cxn modelId="{E8F7DECE-C8B1-4B5A-A1FD-98DD62DA385B}" type="presOf" srcId="{C0919F42-38AE-4F6A-B319-EBC4422BE8A7}" destId="{75C46FD5-B036-4348-B6A8-D32AD533960A}" srcOrd="0" destOrd="0" presId="urn:microsoft.com/office/officeart/2005/8/layout/orgChart1"/>
    <dgm:cxn modelId="{1CBD19D4-9C3E-4849-BAEF-7902C08A3E26}" type="presOf" srcId="{3DF46313-B82C-4E7C-8762-5F41E1491E02}" destId="{040D80AE-6ABA-49BA-9AC4-F774CD7EC8FB}" srcOrd="1" destOrd="0" presId="urn:microsoft.com/office/officeart/2005/8/layout/orgChart1"/>
    <dgm:cxn modelId="{DD340EDB-1A38-4551-B85B-684D5DB43312}" type="presOf" srcId="{C099A2FA-279D-40D7-8552-B9FA20BB94DE}" destId="{75CE759E-4FC4-42BB-84D6-005E051DD7A5}" srcOrd="0" destOrd="0" presId="urn:microsoft.com/office/officeart/2005/8/layout/orgChart1"/>
    <dgm:cxn modelId="{F9AED2DC-33EE-4343-9968-677A1F7F9802}" type="presOf" srcId="{6208F6A7-0FB9-4322-BCE7-71DD288092F0}" destId="{DA7C3FE9-C9DE-414E-A651-DBA259BF5990}" srcOrd="0" destOrd="0" presId="urn:microsoft.com/office/officeart/2005/8/layout/orgChart1"/>
    <dgm:cxn modelId="{D46BAEDD-6213-4617-91CE-A64FB5037945}" type="presOf" srcId="{0A82D139-2FDA-40D8-AB74-3F933B286A9C}" destId="{7E90AA45-146E-4FD4-9AF2-17408782A4B7}" srcOrd="0" destOrd="0" presId="urn:microsoft.com/office/officeart/2005/8/layout/orgChart1"/>
    <dgm:cxn modelId="{213E74DE-072A-4528-9AB0-4ABF03088CF6}" srcId="{0A82D139-2FDA-40D8-AB74-3F933B286A9C}" destId="{B354A539-9827-4E5F-BAEE-16EC8058C481}" srcOrd="0" destOrd="0" parTransId="{6A72090A-07A6-4814-8A4C-9A40AB549B46}" sibTransId="{D799DEBE-5223-4447-B942-62AB83EAA8C4}"/>
    <dgm:cxn modelId="{0922A8DE-AC16-468B-8246-913CDCC02CB9}" type="presOf" srcId="{406697CA-38A1-47A7-B5BF-113F116CD7CA}" destId="{A3A4AF84-3589-463B-B730-44005D2FB28C}" srcOrd="0" destOrd="0" presId="urn:microsoft.com/office/officeart/2005/8/layout/orgChart1"/>
    <dgm:cxn modelId="{0395D9E1-3E2B-468D-A0BD-4A6CA84E7671}" srcId="{3DF46313-B82C-4E7C-8762-5F41E1491E02}" destId="{6208F6A7-0FB9-4322-BCE7-71DD288092F0}" srcOrd="3" destOrd="0" parTransId="{2D6374F1-C428-4AAC-99D3-978E31902012}" sibTransId="{E5BBB851-2F1C-41B8-8960-F70552043B13}"/>
    <dgm:cxn modelId="{B793DEE4-864B-4CDC-8D77-F1C1145FC597}" srcId="{DA56B4D4-9C80-41F0-AEE8-31047E94B69A}" destId="{2DD2DC3C-BCDB-41DC-A6B1-26171E827C7A}" srcOrd="2" destOrd="0" parTransId="{30D6813D-D2A0-4D46-80C9-5E78DEFB6223}" sibTransId="{400A9908-FCEA-4F19-8FF7-E6B96B1EE08B}"/>
    <dgm:cxn modelId="{E3660EE8-EA62-495E-BF19-C709492F8EC4}" srcId="{DA56B4D4-9C80-41F0-AEE8-31047E94B69A}" destId="{B6989F6E-1058-4E16-B9DC-01F79A563E16}" srcOrd="4" destOrd="0" parTransId="{E6242748-7BA4-4A95-B456-DC77267AF8EF}" sibTransId="{BB111FF4-04F3-480A-8E9D-96DC3D71FB04}"/>
    <dgm:cxn modelId="{A08FD7EB-5D0B-4AB1-AED2-BDD48BD956D3}" type="presOf" srcId="{A3456636-AA00-4FB2-B01B-7E9075F648F4}" destId="{CD427986-AA0B-4D88-A011-27981C6DEB81}" srcOrd="0" destOrd="0" presId="urn:microsoft.com/office/officeart/2005/8/layout/orgChart1"/>
    <dgm:cxn modelId="{B1748FF0-C7E6-4D61-A0B9-250DC03DD84B}" type="presOf" srcId="{406697CA-38A1-47A7-B5BF-113F116CD7CA}" destId="{C21C7ABF-5230-4C0B-8AB2-C53F77C90654}" srcOrd="1" destOrd="0" presId="urn:microsoft.com/office/officeart/2005/8/layout/orgChart1"/>
    <dgm:cxn modelId="{611892F2-B982-4E97-9BF6-CD6DF8003277}" type="presOf" srcId="{C124AC19-B0D1-4367-86CB-48FFC433CD31}" destId="{74967B2B-7ABD-493B-8565-3DACDB733BA5}" srcOrd="0" destOrd="0" presId="urn:microsoft.com/office/officeart/2005/8/layout/orgChart1"/>
    <dgm:cxn modelId="{3CC4F7F2-9264-43FC-B2CF-15D6301A1C08}" type="presOf" srcId="{B6989F6E-1058-4E16-B9DC-01F79A563E16}" destId="{A8C5106B-E844-4188-A6F3-693398E7947B}" srcOrd="0" destOrd="0" presId="urn:microsoft.com/office/officeart/2005/8/layout/orgChart1"/>
    <dgm:cxn modelId="{FCE294F4-CF69-4047-8518-CF17EA09D0ED}" srcId="{3DF46313-B82C-4E7C-8762-5F41E1491E02}" destId="{4D38979A-E786-482D-BC60-0D3E87072C91}" srcOrd="6" destOrd="0" parTransId="{A1B3C9A0-E2A1-4511-8A6B-394DA0ECFE85}" sibTransId="{7D563290-6464-4855-8DAC-174A6D79AFB3}"/>
    <dgm:cxn modelId="{8F87E2F6-60DD-4FAA-A1F7-6B2C9EECA075}" srcId="{0A82D139-2FDA-40D8-AB74-3F933B286A9C}" destId="{2F75F690-EA5C-45B0-B4E5-9F22CD8AB48D}" srcOrd="1" destOrd="0" parTransId="{E92ECFF4-59B8-46D8-8484-74A06F20EA67}" sibTransId="{784CF083-25A8-4ECC-A09C-0A858B9D3AD7}"/>
    <dgm:cxn modelId="{CA95CDF7-1612-435E-988E-82D6CE2F2D18}" type="presOf" srcId="{30D6813D-D2A0-4D46-80C9-5E78DEFB6223}" destId="{2842FBB9-1253-4617-A1E3-1889BF3FAA15}" srcOrd="0" destOrd="0" presId="urn:microsoft.com/office/officeart/2005/8/layout/orgChart1"/>
    <dgm:cxn modelId="{3440A1F8-269B-4EB1-9972-578AAB4FF57F}" type="presOf" srcId="{E9685BBC-1BB2-4FE4-8A23-B1B1BC252698}" destId="{A84F3379-148D-49B5-81DA-6A4FEF6D352A}" srcOrd="1" destOrd="0" presId="urn:microsoft.com/office/officeart/2005/8/layout/orgChart1"/>
    <dgm:cxn modelId="{80F51EF9-B1AA-4F32-9FCD-5502D2782618}" type="presOf" srcId="{A5238316-CB0F-4C70-A1AE-79AB4E63473B}" destId="{7B604054-B63B-4C69-B349-92E65C60287A}" srcOrd="0" destOrd="0" presId="urn:microsoft.com/office/officeart/2005/8/layout/orgChart1"/>
    <dgm:cxn modelId="{3E9E2BFA-EE56-440C-9784-807EF92CA706}" type="presOf" srcId="{13549A94-2BF1-47E6-8F50-341E971D4094}" destId="{C424D578-25BA-40DD-BD58-D7BBF79FA3B9}" srcOrd="0" destOrd="0" presId="urn:microsoft.com/office/officeart/2005/8/layout/orgChart1"/>
    <dgm:cxn modelId="{8A6BA0FB-8A1C-43C8-BB63-C96A3C246A8F}" type="presOf" srcId="{AA7782C2-CEA7-495A-91F8-6553F4AA4111}" destId="{7B0A5EA0-B667-4B95-A7CA-EC925726F026}" srcOrd="0" destOrd="0" presId="urn:microsoft.com/office/officeart/2005/8/layout/orgChart1"/>
    <dgm:cxn modelId="{F0903644-50C5-4FA0-82ED-F4F3CD1D7D13}" type="presParOf" srcId="{F57AEDD0-D393-4BB6-B580-FE37F0E2B833}" destId="{8119E5D0-31D5-4AE3-AB1B-20431CFB4180}" srcOrd="0" destOrd="0" presId="urn:microsoft.com/office/officeart/2005/8/layout/orgChart1"/>
    <dgm:cxn modelId="{6D16F5B6-4C9C-4E5D-A799-77DBFC27A6C9}" type="presParOf" srcId="{8119E5D0-31D5-4AE3-AB1B-20431CFB4180}" destId="{93D2E6F0-A520-4467-BFDF-18F5D44CCA4A}" srcOrd="0" destOrd="0" presId="urn:microsoft.com/office/officeart/2005/8/layout/orgChart1"/>
    <dgm:cxn modelId="{6FBA41E6-84E7-45C1-B109-223C74E5CFDF}" type="presParOf" srcId="{93D2E6F0-A520-4467-BFDF-18F5D44CCA4A}" destId="{B7526DBF-D9E2-43FA-97E7-DE8A7B7E3332}" srcOrd="0" destOrd="0" presId="urn:microsoft.com/office/officeart/2005/8/layout/orgChart1"/>
    <dgm:cxn modelId="{8F31BD37-FC6C-4A27-88BA-B85CB1087760}" type="presParOf" srcId="{93D2E6F0-A520-4467-BFDF-18F5D44CCA4A}" destId="{9739160E-5B60-417F-9EC9-A24A0ACEA235}" srcOrd="1" destOrd="0" presId="urn:microsoft.com/office/officeart/2005/8/layout/orgChart1"/>
    <dgm:cxn modelId="{5112CFCE-5E19-472E-AA0C-B2B4F28003DA}" type="presParOf" srcId="{8119E5D0-31D5-4AE3-AB1B-20431CFB4180}" destId="{40928A6B-6715-4793-BE49-0CC7F1AE0D16}" srcOrd="1" destOrd="0" presId="urn:microsoft.com/office/officeart/2005/8/layout/orgChart1"/>
    <dgm:cxn modelId="{A2819F16-7686-4014-9E14-E32FA54392E9}" type="presParOf" srcId="{40928A6B-6715-4793-BE49-0CC7F1AE0D16}" destId="{F6986888-1519-452A-B8AF-641AB2AB30A4}" srcOrd="0" destOrd="0" presId="urn:microsoft.com/office/officeart/2005/8/layout/orgChart1"/>
    <dgm:cxn modelId="{243E5FCF-82EC-47EC-A0C3-32BEAEEB961F}" type="presParOf" srcId="{40928A6B-6715-4793-BE49-0CC7F1AE0D16}" destId="{18E4034D-0FC8-4938-A82E-9A16829FC821}" srcOrd="1" destOrd="0" presId="urn:microsoft.com/office/officeart/2005/8/layout/orgChart1"/>
    <dgm:cxn modelId="{4110DC12-F80A-4996-B5E6-1C38BC6B8BF3}" type="presParOf" srcId="{18E4034D-0FC8-4938-A82E-9A16829FC821}" destId="{731D2A90-25A6-41C2-AA41-35AF68DD40D8}" srcOrd="0" destOrd="0" presId="urn:microsoft.com/office/officeart/2005/8/layout/orgChart1"/>
    <dgm:cxn modelId="{2785CA38-CEFE-49CF-ADED-D76EC0B5C4B0}" type="presParOf" srcId="{731D2A90-25A6-41C2-AA41-35AF68DD40D8}" destId="{B01C8D31-AED8-498F-A40E-973B2D74D2B2}" srcOrd="0" destOrd="0" presId="urn:microsoft.com/office/officeart/2005/8/layout/orgChart1"/>
    <dgm:cxn modelId="{BA5A6CCF-8CA8-43BF-AE7A-107880AD6564}" type="presParOf" srcId="{731D2A90-25A6-41C2-AA41-35AF68DD40D8}" destId="{040D80AE-6ABA-49BA-9AC4-F774CD7EC8FB}" srcOrd="1" destOrd="0" presId="urn:microsoft.com/office/officeart/2005/8/layout/orgChart1"/>
    <dgm:cxn modelId="{CF060029-1F00-47B9-8C3E-DED80B8BE053}" type="presParOf" srcId="{18E4034D-0FC8-4938-A82E-9A16829FC821}" destId="{9882C250-1FC7-42E9-8F44-C94CD9C05F01}" srcOrd="1" destOrd="0" presId="urn:microsoft.com/office/officeart/2005/8/layout/orgChart1"/>
    <dgm:cxn modelId="{4A27EF73-160B-42F7-8AF3-D336EBB635B2}" type="presParOf" srcId="{9882C250-1FC7-42E9-8F44-C94CD9C05F01}" destId="{7B0A5EA0-B667-4B95-A7CA-EC925726F026}" srcOrd="0" destOrd="0" presId="urn:microsoft.com/office/officeart/2005/8/layout/orgChart1"/>
    <dgm:cxn modelId="{69CD8394-4926-4B70-A8D2-A5B83BB0FA22}" type="presParOf" srcId="{9882C250-1FC7-42E9-8F44-C94CD9C05F01}" destId="{72E8CA2C-397D-4C09-911D-A1BE3DD9C26E}" srcOrd="1" destOrd="0" presId="urn:microsoft.com/office/officeart/2005/8/layout/orgChart1"/>
    <dgm:cxn modelId="{EECD960B-25E6-4E08-B75D-DACE0221DC5E}" type="presParOf" srcId="{72E8CA2C-397D-4C09-911D-A1BE3DD9C26E}" destId="{1DB16760-1F5F-425C-8A34-74184D1599F6}" srcOrd="0" destOrd="0" presId="urn:microsoft.com/office/officeart/2005/8/layout/orgChart1"/>
    <dgm:cxn modelId="{134CAC84-51D8-4573-810A-A8BF538FB73C}" type="presParOf" srcId="{1DB16760-1F5F-425C-8A34-74184D1599F6}" destId="{056E3F26-7B56-4C12-91DD-9F55C555DCDC}" srcOrd="0" destOrd="0" presId="urn:microsoft.com/office/officeart/2005/8/layout/orgChart1"/>
    <dgm:cxn modelId="{C4BDFA78-CB46-4974-8518-C895BB94C275}" type="presParOf" srcId="{1DB16760-1F5F-425C-8A34-74184D1599F6}" destId="{FA9EE5E1-6173-47D3-A9AD-64E7ED62A41D}" srcOrd="1" destOrd="0" presId="urn:microsoft.com/office/officeart/2005/8/layout/orgChart1"/>
    <dgm:cxn modelId="{76D9DEFA-5B37-44E9-8353-17BEB010346A}" type="presParOf" srcId="{72E8CA2C-397D-4C09-911D-A1BE3DD9C26E}" destId="{A1375CEB-C0F7-47B6-92F0-CDC2A47B8ECF}" srcOrd="1" destOrd="0" presId="urn:microsoft.com/office/officeart/2005/8/layout/orgChart1"/>
    <dgm:cxn modelId="{503F835F-ABCB-4D40-AE0A-DE7F680C96B5}" type="presParOf" srcId="{A1375CEB-C0F7-47B6-92F0-CDC2A47B8ECF}" destId="{1C95EAAC-C293-49EF-B9DF-A2B3F9391119}" srcOrd="0" destOrd="0" presId="urn:microsoft.com/office/officeart/2005/8/layout/orgChart1"/>
    <dgm:cxn modelId="{F0591CEF-EA23-4360-BFBE-4954BCB7C6F5}" type="presParOf" srcId="{A1375CEB-C0F7-47B6-92F0-CDC2A47B8ECF}" destId="{DBA9CB90-0D65-403C-A125-4DC083B6AF96}" srcOrd="1" destOrd="0" presId="urn:microsoft.com/office/officeart/2005/8/layout/orgChart1"/>
    <dgm:cxn modelId="{F4EF2394-95DE-41EE-9514-214A74A70BC3}" type="presParOf" srcId="{DBA9CB90-0D65-403C-A125-4DC083B6AF96}" destId="{129A69B6-4C34-4FB2-A317-6F0BAA21430A}" srcOrd="0" destOrd="0" presId="urn:microsoft.com/office/officeart/2005/8/layout/orgChart1"/>
    <dgm:cxn modelId="{1DFCA240-D878-4C31-AACE-7246FA29DFC9}" type="presParOf" srcId="{129A69B6-4C34-4FB2-A317-6F0BAA21430A}" destId="{C216DC9D-8000-4EF5-8E4F-EAA42548D1AD}" srcOrd="0" destOrd="0" presId="urn:microsoft.com/office/officeart/2005/8/layout/orgChart1"/>
    <dgm:cxn modelId="{74682560-F976-49B9-8CEE-4E3BD00BD4C5}" type="presParOf" srcId="{129A69B6-4C34-4FB2-A317-6F0BAA21430A}" destId="{B8271659-87DF-4CE8-894E-FD2D28E55B95}" srcOrd="1" destOrd="0" presId="urn:microsoft.com/office/officeart/2005/8/layout/orgChart1"/>
    <dgm:cxn modelId="{91C8B643-5AB0-4E2C-B7C1-096961DD049E}" type="presParOf" srcId="{DBA9CB90-0D65-403C-A125-4DC083B6AF96}" destId="{04C2FDE7-B99A-4F9B-9D35-5AA64B1039C6}" srcOrd="1" destOrd="0" presId="urn:microsoft.com/office/officeart/2005/8/layout/orgChart1"/>
    <dgm:cxn modelId="{F4E134A2-EB3A-42E3-AF77-1696FC9EC3C3}" type="presParOf" srcId="{DBA9CB90-0D65-403C-A125-4DC083B6AF96}" destId="{AD31B1EB-B12A-4C5B-9406-27649F8C8D14}" srcOrd="2" destOrd="0" presId="urn:microsoft.com/office/officeart/2005/8/layout/orgChart1"/>
    <dgm:cxn modelId="{40F653AB-0994-4BF1-96E1-E719E11D3C2F}" type="presParOf" srcId="{72E8CA2C-397D-4C09-911D-A1BE3DD9C26E}" destId="{730D8445-54F9-40F1-82DC-2769EA88E1D9}" srcOrd="2" destOrd="0" presId="urn:microsoft.com/office/officeart/2005/8/layout/orgChart1"/>
    <dgm:cxn modelId="{4E03BC20-EE1D-4B15-8D14-E36D2C089C7F}" type="presParOf" srcId="{9882C250-1FC7-42E9-8F44-C94CD9C05F01}" destId="{C8AC2506-7C17-4CAF-9700-06CD53E57605}" srcOrd="2" destOrd="0" presId="urn:microsoft.com/office/officeart/2005/8/layout/orgChart1"/>
    <dgm:cxn modelId="{BAF160D1-DB74-4441-91BF-054397CB2C4C}" type="presParOf" srcId="{9882C250-1FC7-42E9-8F44-C94CD9C05F01}" destId="{A2F43EFE-7916-482E-BE70-61C7AD2A2231}" srcOrd="3" destOrd="0" presId="urn:microsoft.com/office/officeart/2005/8/layout/orgChart1"/>
    <dgm:cxn modelId="{8FFA8B84-5374-4B5C-834C-DE96C316355C}" type="presParOf" srcId="{A2F43EFE-7916-482E-BE70-61C7AD2A2231}" destId="{8C73BACC-CAD7-4766-9C09-AB3E9A029F95}" srcOrd="0" destOrd="0" presId="urn:microsoft.com/office/officeart/2005/8/layout/orgChart1"/>
    <dgm:cxn modelId="{67F89641-00D4-4282-95E3-5463949A8AAF}" type="presParOf" srcId="{8C73BACC-CAD7-4766-9C09-AB3E9A029F95}" destId="{4E56E99F-CFE1-4D23-8E34-CC4F2B8E4A9A}" srcOrd="0" destOrd="0" presId="urn:microsoft.com/office/officeart/2005/8/layout/orgChart1"/>
    <dgm:cxn modelId="{74A0828F-00AA-4BA0-B3D7-927CBA612BB3}" type="presParOf" srcId="{8C73BACC-CAD7-4766-9C09-AB3E9A029F95}" destId="{719AB226-EBBD-4C97-B282-F07921C5A762}" srcOrd="1" destOrd="0" presId="urn:microsoft.com/office/officeart/2005/8/layout/orgChart1"/>
    <dgm:cxn modelId="{02FB89D1-CD53-40A0-8397-A02C60482E2C}" type="presParOf" srcId="{A2F43EFE-7916-482E-BE70-61C7AD2A2231}" destId="{BEFADEC3-D738-4B69-AA3D-2A27466F27FC}" srcOrd="1" destOrd="0" presId="urn:microsoft.com/office/officeart/2005/8/layout/orgChart1"/>
    <dgm:cxn modelId="{9F888B60-0E0B-4498-AD60-3C5D74BBD075}" type="presParOf" srcId="{A2F43EFE-7916-482E-BE70-61C7AD2A2231}" destId="{950108A9-1581-41F2-825B-54B975B50A01}" srcOrd="2" destOrd="0" presId="urn:microsoft.com/office/officeart/2005/8/layout/orgChart1"/>
    <dgm:cxn modelId="{AD0ECC99-5ED6-4EF8-BB9E-6CDE062D4756}" type="presParOf" srcId="{9882C250-1FC7-42E9-8F44-C94CD9C05F01}" destId="{804E634E-0E50-4BF5-AE71-8209B406C174}" srcOrd="4" destOrd="0" presId="urn:microsoft.com/office/officeart/2005/8/layout/orgChart1"/>
    <dgm:cxn modelId="{FAB5CBFD-9749-4296-878C-4D71D039ADCF}" type="presParOf" srcId="{9882C250-1FC7-42E9-8F44-C94CD9C05F01}" destId="{347BA8D1-B72D-498D-BA02-EEA62FA6EC86}" srcOrd="5" destOrd="0" presId="urn:microsoft.com/office/officeart/2005/8/layout/orgChart1"/>
    <dgm:cxn modelId="{E7C47F8C-C485-4858-8CB8-55495C85CDA3}" type="presParOf" srcId="{347BA8D1-B72D-498D-BA02-EEA62FA6EC86}" destId="{97B3F903-92F4-4B47-95F8-08DA6510C664}" srcOrd="0" destOrd="0" presId="urn:microsoft.com/office/officeart/2005/8/layout/orgChart1"/>
    <dgm:cxn modelId="{A599745F-DE13-438B-8D93-0F605A67F8F6}" type="presParOf" srcId="{97B3F903-92F4-4B47-95F8-08DA6510C664}" destId="{1E4865E8-E11E-4EC6-B18C-09D0CD644A33}" srcOrd="0" destOrd="0" presId="urn:microsoft.com/office/officeart/2005/8/layout/orgChart1"/>
    <dgm:cxn modelId="{06FB1065-A13F-4BF6-A725-2CD2090BB2F9}" type="presParOf" srcId="{97B3F903-92F4-4B47-95F8-08DA6510C664}" destId="{A84F3379-148D-49B5-81DA-6A4FEF6D352A}" srcOrd="1" destOrd="0" presId="urn:microsoft.com/office/officeart/2005/8/layout/orgChart1"/>
    <dgm:cxn modelId="{5670C4AB-9D78-424E-8518-465CA7A0E5F3}" type="presParOf" srcId="{347BA8D1-B72D-498D-BA02-EEA62FA6EC86}" destId="{A4A5FD56-C00E-4E1F-98F5-003904279EEB}" srcOrd="1" destOrd="0" presId="urn:microsoft.com/office/officeart/2005/8/layout/orgChart1"/>
    <dgm:cxn modelId="{B85B1332-CCD8-408C-A053-68076F2CD5AB}" type="presParOf" srcId="{347BA8D1-B72D-498D-BA02-EEA62FA6EC86}" destId="{78A4E8B4-6365-4FB7-BA79-8792EC6FA1C6}" srcOrd="2" destOrd="0" presId="urn:microsoft.com/office/officeart/2005/8/layout/orgChart1"/>
    <dgm:cxn modelId="{FF2FD725-3D9B-4609-BF9D-5C21475E6D06}" type="presParOf" srcId="{9882C250-1FC7-42E9-8F44-C94CD9C05F01}" destId="{3C13A11F-DAA0-4973-A082-EBD88FE3505E}" srcOrd="6" destOrd="0" presId="urn:microsoft.com/office/officeart/2005/8/layout/orgChart1"/>
    <dgm:cxn modelId="{AC72E6DB-5F29-4720-AAE6-66E40BCEC9CE}" type="presParOf" srcId="{9882C250-1FC7-42E9-8F44-C94CD9C05F01}" destId="{1FC3D7AC-5444-4FD0-BE92-4B702A267576}" srcOrd="7" destOrd="0" presId="urn:microsoft.com/office/officeart/2005/8/layout/orgChart1"/>
    <dgm:cxn modelId="{8976DAAD-8D19-45E4-9AEB-EEF0FD455DFD}" type="presParOf" srcId="{1FC3D7AC-5444-4FD0-BE92-4B702A267576}" destId="{C49E05D1-A908-47C0-98D1-983EF3E2AEBA}" srcOrd="0" destOrd="0" presId="urn:microsoft.com/office/officeart/2005/8/layout/orgChart1"/>
    <dgm:cxn modelId="{2A0DF312-8E92-4AC2-9E4B-59C3380D4FC3}" type="presParOf" srcId="{C49E05D1-A908-47C0-98D1-983EF3E2AEBA}" destId="{DA7C3FE9-C9DE-414E-A651-DBA259BF5990}" srcOrd="0" destOrd="0" presId="urn:microsoft.com/office/officeart/2005/8/layout/orgChart1"/>
    <dgm:cxn modelId="{9BF6500B-6E63-407C-987F-3ACE766CD669}" type="presParOf" srcId="{C49E05D1-A908-47C0-98D1-983EF3E2AEBA}" destId="{5A6280D3-04C0-40E6-9EE7-8200216CD5E6}" srcOrd="1" destOrd="0" presId="urn:microsoft.com/office/officeart/2005/8/layout/orgChart1"/>
    <dgm:cxn modelId="{4682B5DF-35E3-4EDA-BB97-782D562D76B1}" type="presParOf" srcId="{1FC3D7AC-5444-4FD0-BE92-4B702A267576}" destId="{4696B55D-0770-41A6-A5BD-6D1D2B7D329E}" srcOrd="1" destOrd="0" presId="urn:microsoft.com/office/officeart/2005/8/layout/orgChart1"/>
    <dgm:cxn modelId="{622E36D9-EE09-4657-B321-A44BD1EF10B5}" type="presParOf" srcId="{1FC3D7AC-5444-4FD0-BE92-4B702A267576}" destId="{8F2607F1-23EF-4D1A-B96A-F01258B098D2}" srcOrd="2" destOrd="0" presId="urn:microsoft.com/office/officeart/2005/8/layout/orgChart1"/>
    <dgm:cxn modelId="{ADED70FA-07A5-42DD-94C5-26062CECD851}" type="presParOf" srcId="{9882C250-1FC7-42E9-8F44-C94CD9C05F01}" destId="{D1DC1505-1AEA-4F1E-84DD-4D1730359296}" srcOrd="8" destOrd="0" presId="urn:microsoft.com/office/officeart/2005/8/layout/orgChart1"/>
    <dgm:cxn modelId="{B8AF5E1D-BC3C-4823-8908-12BCB88676B8}" type="presParOf" srcId="{9882C250-1FC7-42E9-8F44-C94CD9C05F01}" destId="{34A6CBF5-8F36-4709-8E9D-48D1D8AA6FB0}" srcOrd="9" destOrd="0" presId="urn:microsoft.com/office/officeart/2005/8/layout/orgChart1"/>
    <dgm:cxn modelId="{3759228C-98B0-4A2C-933E-4D54F8C8BA11}" type="presParOf" srcId="{34A6CBF5-8F36-4709-8E9D-48D1D8AA6FB0}" destId="{AC66DCDF-D931-4FA7-BD93-4F804B3B3A89}" srcOrd="0" destOrd="0" presId="urn:microsoft.com/office/officeart/2005/8/layout/orgChart1"/>
    <dgm:cxn modelId="{0F0AB3E7-A964-49A8-BDB9-5A7D32F4158E}" type="presParOf" srcId="{AC66DCDF-D931-4FA7-BD93-4F804B3B3A89}" destId="{17BE2944-F918-4583-825A-BE1A3768861F}" srcOrd="0" destOrd="0" presId="urn:microsoft.com/office/officeart/2005/8/layout/orgChart1"/>
    <dgm:cxn modelId="{258A4B96-DC3B-4400-A606-828635051A3B}" type="presParOf" srcId="{AC66DCDF-D931-4FA7-BD93-4F804B3B3A89}" destId="{D3EDE296-A7D4-4FFA-8CC2-5BFA905113C4}" srcOrd="1" destOrd="0" presId="urn:microsoft.com/office/officeart/2005/8/layout/orgChart1"/>
    <dgm:cxn modelId="{86CF607A-8484-43B0-9801-1C2D6D16F076}" type="presParOf" srcId="{34A6CBF5-8F36-4709-8E9D-48D1D8AA6FB0}" destId="{FD6D1839-D620-477A-A12C-2CF1E15B84FF}" srcOrd="1" destOrd="0" presId="urn:microsoft.com/office/officeart/2005/8/layout/orgChart1"/>
    <dgm:cxn modelId="{6E9F4342-77E3-4892-BA5D-F33BB49FD9F5}" type="presParOf" srcId="{34A6CBF5-8F36-4709-8E9D-48D1D8AA6FB0}" destId="{EDDF2D26-F571-4B59-BE7D-1CEB5EC9682F}" srcOrd="2" destOrd="0" presId="urn:microsoft.com/office/officeart/2005/8/layout/orgChart1"/>
    <dgm:cxn modelId="{A3462CAC-EBCC-45AD-AEC1-E17D77283854}" type="presParOf" srcId="{9882C250-1FC7-42E9-8F44-C94CD9C05F01}" destId="{75CE759E-4FC4-42BB-84D6-005E051DD7A5}" srcOrd="10" destOrd="0" presId="urn:microsoft.com/office/officeart/2005/8/layout/orgChart1"/>
    <dgm:cxn modelId="{C29C900B-ED70-409B-809C-965BEA91D8D9}" type="presParOf" srcId="{9882C250-1FC7-42E9-8F44-C94CD9C05F01}" destId="{38A3C99D-98F8-429C-9C32-284273732231}" srcOrd="11" destOrd="0" presId="urn:microsoft.com/office/officeart/2005/8/layout/orgChart1"/>
    <dgm:cxn modelId="{05933483-15CA-40A5-99F8-5F2ED69F98A2}" type="presParOf" srcId="{38A3C99D-98F8-429C-9C32-284273732231}" destId="{47D931B0-D0CC-4144-970E-41EE1DDE3589}" srcOrd="0" destOrd="0" presId="urn:microsoft.com/office/officeart/2005/8/layout/orgChart1"/>
    <dgm:cxn modelId="{D84B6BB1-AEA1-4ACE-97D9-8EAD4734A943}" type="presParOf" srcId="{47D931B0-D0CC-4144-970E-41EE1DDE3589}" destId="{71133492-67C1-491D-AE15-E22358B78F15}" srcOrd="0" destOrd="0" presId="urn:microsoft.com/office/officeart/2005/8/layout/orgChart1"/>
    <dgm:cxn modelId="{D82B0EF1-4047-4AFE-9B50-0A6E44F2A1FA}" type="presParOf" srcId="{47D931B0-D0CC-4144-970E-41EE1DDE3589}" destId="{EC5A6585-3E0D-407A-A1EC-BF4EC07540B0}" srcOrd="1" destOrd="0" presId="urn:microsoft.com/office/officeart/2005/8/layout/orgChart1"/>
    <dgm:cxn modelId="{58CB9A88-3854-4F47-94F0-15EB0C61BE1E}" type="presParOf" srcId="{38A3C99D-98F8-429C-9C32-284273732231}" destId="{6BFE151A-B8AB-4408-B7FD-3D9A8314FE7C}" srcOrd="1" destOrd="0" presId="urn:microsoft.com/office/officeart/2005/8/layout/orgChart1"/>
    <dgm:cxn modelId="{5ADD9ADD-A56B-4982-B49C-DBB5FC6E3FB9}" type="presParOf" srcId="{38A3C99D-98F8-429C-9C32-284273732231}" destId="{98F8A17C-9EB3-42A3-8170-E8E2958138BA}" srcOrd="2" destOrd="0" presId="urn:microsoft.com/office/officeart/2005/8/layout/orgChart1"/>
    <dgm:cxn modelId="{F8151211-6B33-492B-8AFF-472FB852A8DE}" type="presParOf" srcId="{9882C250-1FC7-42E9-8F44-C94CD9C05F01}" destId="{A41F79D6-9626-4786-B02D-44B66093694E}" srcOrd="12" destOrd="0" presId="urn:microsoft.com/office/officeart/2005/8/layout/orgChart1"/>
    <dgm:cxn modelId="{F8A306FC-3135-4517-B20B-345823F22EEF}" type="presParOf" srcId="{9882C250-1FC7-42E9-8F44-C94CD9C05F01}" destId="{F6ED7E47-B372-497B-9750-DFD0861A2697}" srcOrd="13" destOrd="0" presId="urn:microsoft.com/office/officeart/2005/8/layout/orgChart1"/>
    <dgm:cxn modelId="{2EA6560C-304A-418B-91D3-D1FC621CF0F0}" type="presParOf" srcId="{F6ED7E47-B372-497B-9750-DFD0861A2697}" destId="{18138B06-A5C6-445F-B483-97CBFC8786BB}" srcOrd="0" destOrd="0" presId="urn:microsoft.com/office/officeart/2005/8/layout/orgChart1"/>
    <dgm:cxn modelId="{585E5AC3-B8BB-449E-B04A-3732ECAD258E}" type="presParOf" srcId="{18138B06-A5C6-445F-B483-97CBFC8786BB}" destId="{4533EC2C-98CE-45C1-9C48-2F7CA3A3B1AA}" srcOrd="0" destOrd="0" presId="urn:microsoft.com/office/officeart/2005/8/layout/orgChart1"/>
    <dgm:cxn modelId="{61AEF860-08AE-4C53-841F-C872F2FFDCC3}" type="presParOf" srcId="{18138B06-A5C6-445F-B483-97CBFC8786BB}" destId="{9780C3D7-A6CF-4C99-9DE4-7D6DF75DA15C}" srcOrd="1" destOrd="0" presId="urn:microsoft.com/office/officeart/2005/8/layout/orgChart1"/>
    <dgm:cxn modelId="{B5CC9221-C482-4596-A99A-2B23AB353C99}" type="presParOf" srcId="{F6ED7E47-B372-497B-9750-DFD0861A2697}" destId="{E9F956B7-1D82-4A5B-878C-A4B790912369}" srcOrd="1" destOrd="0" presId="urn:microsoft.com/office/officeart/2005/8/layout/orgChart1"/>
    <dgm:cxn modelId="{7422888D-3B8A-40BE-BDFA-8CE6F1768639}" type="presParOf" srcId="{F6ED7E47-B372-497B-9750-DFD0861A2697}" destId="{B9FA4013-ACFA-4121-B79F-F5B084BDFD5C}" srcOrd="2" destOrd="0" presId="urn:microsoft.com/office/officeart/2005/8/layout/orgChart1"/>
    <dgm:cxn modelId="{8DF5C588-AB38-4267-BFFA-8EB4700C70B9}" type="presParOf" srcId="{9882C250-1FC7-42E9-8F44-C94CD9C05F01}" destId="{75C46FD5-B036-4348-B6A8-D32AD533960A}" srcOrd="14" destOrd="0" presId="urn:microsoft.com/office/officeart/2005/8/layout/orgChart1"/>
    <dgm:cxn modelId="{C798EC8A-56DB-4DBE-AA8A-A438BFB067F0}" type="presParOf" srcId="{9882C250-1FC7-42E9-8F44-C94CD9C05F01}" destId="{48F51B4F-1A61-4D3E-9F7F-B6EDBCB83441}" srcOrd="15" destOrd="0" presId="urn:microsoft.com/office/officeart/2005/8/layout/orgChart1"/>
    <dgm:cxn modelId="{A857A113-FEB6-46E3-B617-C79613A5E43B}" type="presParOf" srcId="{48F51B4F-1A61-4D3E-9F7F-B6EDBCB83441}" destId="{1B3EEC4D-E005-40F6-B8E9-950F77BC6B2E}" srcOrd="0" destOrd="0" presId="urn:microsoft.com/office/officeart/2005/8/layout/orgChart1"/>
    <dgm:cxn modelId="{B2889F63-09A9-4954-B961-0DEAB32DB1E0}" type="presParOf" srcId="{1B3EEC4D-E005-40F6-B8E9-950F77BC6B2E}" destId="{7B604054-B63B-4C69-B349-92E65C60287A}" srcOrd="0" destOrd="0" presId="urn:microsoft.com/office/officeart/2005/8/layout/orgChart1"/>
    <dgm:cxn modelId="{27921457-9B91-41A8-8DB0-9B410EBC8A13}" type="presParOf" srcId="{1B3EEC4D-E005-40F6-B8E9-950F77BC6B2E}" destId="{753B7135-5C73-463E-8A75-BA32AAA76D0E}" srcOrd="1" destOrd="0" presId="urn:microsoft.com/office/officeart/2005/8/layout/orgChart1"/>
    <dgm:cxn modelId="{1CA931B5-E40E-4E8D-952C-A72389C7598C}" type="presParOf" srcId="{48F51B4F-1A61-4D3E-9F7F-B6EDBCB83441}" destId="{E0AFAC9B-33B1-4CEF-8001-86FE238AD078}" srcOrd="1" destOrd="0" presId="urn:microsoft.com/office/officeart/2005/8/layout/orgChart1"/>
    <dgm:cxn modelId="{A3B90357-12E8-407C-A163-4854138EF43D}" type="presParOf" srcId="{48F51B4F-1A61-4D3E-9F7F-B6EDBCB83441}" destId="{407B35D0-9F5B-48C2-AC14-2F3929F55114}" srcOrd="2" destOrd="0" presId="urn:microsoft.com/office/officeart/2005/8/layout/orgChart1"/>
    <dgm:cxn modelId="{E5D42ED7-1928-4348-848A-588278916AA8}" type="presParOf" srcId="{18E4034D-0FC8-4938-A82E-9A16829FC821}" destId="{C9BC69C9-0270-412F-B7E8-A3FA10C305A5}" srcOrd="2" destOrd="0" presId="urn:microsoft.com/office/officeart/2005/8/layout/orgChart1"/>
    <dgm:cxn modelId="{701BC41F-E3FC-45AA-81A0-D61A681DE4F7}" type="presParOf" srcId="{40928A6B-6715-4793-BE49-0CC7F1AE0D16}" destId="{7C38784B-DB20-47E7-A4F9-AC0083291D48}" srcOrd="2" destOrd="0" presId="urn:microsoft.com/office/officeart/2005/8/layout/orgChart1"/>
    <dgm:cxn modelId="{6FF7A800-3ACD-488C-BD55-3231DBA1B422}" type="presParOf" srcId="{40928A6B-6715-4793-BE49-0CC7F1AE0D16}" destId="{F0CDA91A-D2DC-4827-82F3-BB4CD6FA2148}" srcOrd="3" destOrd="0" presId="urn:microsoft.com/office/officeart/2005/8/layout/orgChart1"/>
    <dgm:cxn modelId="{33B4E1AB-6EA5-4DA6-8BE5-CAEDCD26EC5E}" type="presParOf" srcId="{F0CDA91A-D2DC-4827-82F3-BB4CD6FA2148}" destId="{24FE59CC-E8FD-4715-A300-DCC5BADD3C19}" srcOrd="0" destOrd="0" presId="urn:microsoft.com/office/officeart/2005/8/layout/orgChart1"/>
    <dgm:cxn modelId="{21DD7D9E-4137-4BEE-98DD-7C24F07D9827}" type="presParOf" srcId="{24FE59CC-E8FD-4715-A300-DCC5BADD3C19}" destId="{7E90AA45-146E-4FD4-9AF2-17408782A4B7}" srcOrd="0" destOrd="0" presId="urn:microsoft.com/office/officeart/2005/8/layout/orgChart1"/>
    <dgm:cxn modelId="{390C5711-BB77-44BE-A2A4-32793A6B7086}" type="presParOf" srcId="{24FE59CC-E8FD-4715-A300-DCC5BADD3C19}" destId="{60BFF79D-668F-4C6C-B205-55C85D949D5E}" srcOrd="1" destOrd="0" presId="urn:microsoft.com/office/officeart/2005/8/layout/orgChart1"/>
    <dgm:cxn modelId="{1C433AD6-A19E-4326-B6B1-EF6E40BDC5C1}" type="presParOf" srcId="{F0CDA91A-D2DC-4827-82F3-BB4CD6FA2148}" destId="{BF7CDE47-8BC1-4DFC-B41F-91FC3EC0F2A7}" srcOrd="1" destOrd="0" presId="urn:microsoft.com/office/officeart/2005/8/layout/orgChart1"/>
    <dgm:cxn modelId="{FA65A242-04A2-488B-8484-1A911AA7625C}" type="presParOf" srcId="{BF7CDE47-8BC1-4DFC-B41F-91FC3EC0F2A7}" destId="{F77F2A6E-6A61-47EB-B0BB-D2FADE94DDE6}" srcOrd="0" destOrd="0" presId="urn:microsoft.com/office/officeart/2005/8/layout/orgChart1"/>
    <dgm:cxn modelId="{60550D8F-ECC2-42C0-BC08-9424003031E4}" type="presParOf" srcId="{BF7CDE47-8BC1-4DFC-B41F-91FC3EC0F2A7}" destId="{28B38D10-6C75-4FE4-9E15-53634729C26E}" srcOrd="1" destOrd="0" presId="urn:microsoft.com/office/officeart/2005/8/layout/orgChart1"/>
    <dgm:cxn modelId="{14CBD221-0570-4F39-BDD5-AB39B2C3CDEB}" type="presParOf" srcId="{28B38D10-6C75-4FE4-9E15-53634729C26E}" destId="{64E71DFC-00F2-41CD-BCC6-A2EB3A4105C1}" srcOrd="0" destOrd="0" presId="urn:microsoft.com/office/officeart/2005/8/layout/orgChart1"/>
    <dgm:cxn modelId="{9AABB9FB-AD86-4D8B-9FF6-8BF70939FFC9}" type="presParOf" srcId="{64E71DFC-00F2-41CD-BCC6-A2EB3A4105C1}" destId="{465A3A62-8C23-4FDB-A081-EB9507C723AC}" srcOrd="0" destOrd="0" presId="urn:microsoft.com/office/officeart/2005/8/layout/orgChart1"/>
    <dgm:cxn modelId="{C9ADFFF3-5A58-4AE5-9967-73587F6C9E8D}" type="presParOf" srcId="{64E71DFC-00F2-41CD-BCC6-A2EB3A4105C1}" destId="{573E1FEE-754F-4CA0-A3D5-4AFA4A376ED6}" srcOrd="1" destOrd="0" presId="urn:microsoft.com/office/officeart/2005/8/layout/orgChart1"/>
    <dgm:cxn modelId="{A37409AC-5045-4FB4-9BEA-836C86F9F286}" type="presParOf" srcId="{28B38D10-6C75-4FE4-9E15-53634729C26E}" destId="{109EA0BE-67D7-4C66-9237-752D46EF782A}" srcOrd="1" destOrd="0" presId="urn:microsoft.com/office/officeart/2005/8/layout/orgChart1"/>
    <dgm:cxn modelId="{EDC30948-FE8C-4444-A9FC-206555B0D4BE}" type="presParOf" srcId="{28B38D10-6C75-4FE4-9E15-53634729C26E}" destId="{4F3E6622-4AED-47A5-827D-5581A74E8A36}" srcOrd="2" destOrd="0" presId="urn:microsoft.com/office/officeart/2005/8/layout/orgChart1"/>
    <dgm:cxn modelId="{9ED5E1F4-B8DD-4A50-BFDB-D0C412784683}" type="presParOf" srcId="{BF7CDE47-8BC1-4DFC-B41F-91FC3EC0F2A7}" destId="{37D0BEBA-9091-4C1B-94D8-B50A351B0743}" srcOrd="2" destOrd="0" presId="urn:microsoft.com/office/officeart/2005/8/layout/orgChart1"/>
    <dgm:cxn modelId="{BCA338A1-1FD0-4A9A-B015-56722076C44A}" type="presParOf" srcId="{BF7CDE47-8BC1-4DFC-B41F-91FC3EC0F2A7}" destId="{36B6848D-E6BB-4717-9334-7352E0EE2DB2}" srcOrd="3" destOrd="0" presId="urn:microsoft.com/office/officeart/2005/8/layout/orgChart1"/>
    <dgm:cxn modelId="{8017FF1E-A21D-400B-AE70-D4053160DBB6}" type="presParOf" srcId="{36B6848D-E6BB-4717-9334-7352E0EE2DB2}" destId="{4A7E163E-A4C8-41F6-B56B-2A42C3FA9C8F}" srcOrd="0" destOrd="0" presId="urn:microsoft.com/office/officeart/2005/8/layout/orgChart1"/>
    <dgm:cxn modelId="{F1EB993C-D533-401F-B965-6E20E45729A5}" type="presParOf" srcId="{4A7E163E-A4C8-41F6-B56B-2A42C3FA9C8F}" destId="{D5FD094F-7DDD-46A4-A56B-3DCF79AB3047}" srcOrd="0" destOrd="0" presId="urn:microsoft.com/office/officeart/2005/8/layout/orgChart1"/>
    <dgm:cxn modelId="{19360797-2F8E-43AB-8242-4CDD80CE885D}" type="presParOf" srcId="{4A7E163E-A4C8-41F6-B56B-2A42C3FA9C8F}" destId="{2E5FBB7B-555B-4F25-ABA8-6DBB6145E1DF}" srcOrd="1" destOrd="0" presId="urn:microsoft.com/office/officeart/2005/8/layout/orgChart1"/>
    <dgm:cxn modelId="{1E635BEE-BCF1-46F4-AB2B-733F97B36AA8}" type="presParOf" srcId="{36B6848D-E6BB-4717-9334-7352E0EE2DB2}" destId="{54F6D833-466E-4DAB-BF43-417BAEC5C575}" srcOrd="1" destOrd="0" presId="urn:microsoft.com/office/officeart/2005/8/layout/orgChart1"/>
    <dgm:cxn modelId="{14A3B5AA-3771-484B-9487-06F54A33E02A}" type="presParOf" srcId="{36B6848D-E6BB-4717-9334-7352E0EE2DB2}" destId="{73B87A83-3513-40FB-9BB1-BD3EBF2ED5C1}" srcOrd="2" destOrd="0" presId="urn:microsoft.com/office/officeart/2005/8/layout/orgChart1"/>
    <dgm:cxn modelId="{C6379F35-F86E-4804-9F12-9C530A398D6A}" type="presParOf" srcId="{BF7CDE47-8BC1-4DFC-B41F-91FC3EC0F2A7}" destId="{8A7D96DF-A722-41EC-ABD0-7A468884B011}" srcOrd="4" destOrd="0" presId="urn:microsoft.com/office/officeart/2005/8/layout/orgChart1"/>
    <dgm:cxn modelId="{1748E659-1A2A-4DB3-9218-6583F748BA83}" type="presParOf" srcId="{BF7CDE47-8BC1-4DFC-B41F-91FC3EC0F2A7}" destId="{FCBCD63D-01C7-4C8B-A842-3C9168337F6D}" srcOrd="5" destOrd="0" presId="urn:microsoft.com/office/officeart/2005/8/layout/orgChart1"/>
    <dgm:cxn modelId="{B9D5D1DE-C422-4397-B489-43E6B3D2AB78}" type="presParOf" srcId="{FCBCD63D-01C7-4C8B-A842-3C9168337F6D}" destId="{AA2C4FAD-5F76-4C4E-90EE-D2AE793D9F20}" srcOrd="0" destOrd="0" presId="urn:microsoft.com/office/officeart/2005/8/layout/orgChart1"/>
    <dgm:cxn modelId="{97559A7D-4799-4370-81DC-1057B451D21C}" type="presParOf" srcId="{AA2C4FAD-5F76-4C4E-90EE-D2AE793D9F20}" destId="{30585807-1F72-44C2-BFB5-E15460947DB1}" srcOrd="0" destOrd="0" presId="urn:microsoft.com/office/officeart/2005/8/layout/orgChart1"/>
    <dgm:cxn modelId="{8EF41C65-3785-4387-8863-63987C023E61}" type="presParOf" srcId="{AA2C4FAD-5F76-4C4E-90EE-D2AE793D9F20}" destId="{D952E0F4-4799-4A0C-9AB7-EAA17855ED31}" srcOrd="1" destOrd="0" presId="urn:microsoft.com/office/officeart/2005/8/layout/orgChart1"/>
    <dgm:cxn modelId="{288A626C-70ED-40DE-B994-4639565BAB9B}" type="presParOf" srcId="{FCBCD63D-01C7-4C8B-A842-3C9168337F6D}" destId="{D0ACEA97-34DB-4488-9987-E158415DF223}" srcOrd="1" destOrd="0" presId="urn:microsoft.com/office/officeart/2005/8/layout/orgChart1"/>
    <dgm:cxn modelId="{ED1880DD-4B7A-4843-996A-C593539C53DB}" type="presParOf" srcId="{D0ACEA97-34DB-4488-9987-E158415DF223}" destId="{9956064A-3D5D-4BBB-AABA-6F85D6E07D17}" srcOrd="0" destOrd="0" presId="urn:microsoft.com/office/officeart/2005/8/layout/orgChart1"/>
    <dgm:cxn modelId="{23C1EC0C-59FA-475F-A899-C97451EC3E8C}" type="presParOf" srcId="{D0ACEA97-34DB-4488-9987-E158415DF223}" destId="{5317AC44-C00B-4646-9136-2888AD9F31F7}" srcOrd="1" destOrd="0" presId="urn:microsoft.com/office/officeart/2005/8/layout/orgChart1"/>
    <dgm:cxn modelId="{16F92C31-CDD8-42C6-9467-78FB2200E928}" type="presParOf" srcId="{5317AC44-C00B-4646-9136-2888AD9F31F7}" destId="{CF4D7DFE-C01E-4472-81A4-BF46287A4E6B}" srcOrd="0" destOrd="0" presId="urn:microsoft.com/office/officeart/2005/8/layout/orgChart1"/>
    <dgm:cxn modelId="{1889E1CB-7A17-46B1-8E08-CB2C8478765D}" type="presParOf" srcId="{CF4D7DFE-C01E-4472-81A4-BF46287A4E6B}" destId="{BC55BA9D-5A63-4AC8-9610-BE982D22EB5D}" srcOrd="0" destOrd="0" presId="urn:microsoft.com/office/officeart/2005/8/layout/orgChart1"/>
    <dgm:cxn modelId="{9578E7C3-A89A-402F-A336-4D1F3745FA39}" type="presParOf" srcId="{CF4D7DFE-C01E-4472-81A4-BF46287A4E6B}" destId="{84681516-FE9B-4175-9A02-7F23CDA6E40F}" srcOrd="1" destOrd="0" presId="urn:microsoft.com/office/officeart/2005/8/layout/orgChart1"/>
    <dgm:cxn modelId="{BCA8F1D9-DD9B-400F-96B3-9FC07AC681C8}" type="presParOf" srcId="{5317AC44-C00B-4646-9136-2888AD9F31F7}" destId="{9E66A3A9-A3E0-44C5-B006-FDE6157B3CE6}" srcOrd="1" destOrd="0" presId="urn:microsoft.com/office/officeart/2005/8/layout/orgChart1"/>
    <dgm:cxn modelId="{5F7A75EF-09F0-49D7-BFA5-7926D05749E9}" type="presParOf" srcId="{5317AC44-C00B-4646-9136-2888AD9F31F7}" destId="{DE0B5F09-AA09-4521-9E46-10DBBCAE269A}" srcOrd="2" destOrd="0" presId="urn:microsoft.com/office/officeart/2005/8/layout/orgChart1"/>
    <dgm:cxn modelId="{5FF8C583-5F65-4B05-9931-F0A1D7FD5A9F}" type="presParOf" srcId="{D0ACEA97-34DB-4488-9987-E158415DF223}" destId="{26FF0B8C-34F3-4541-A590-D279BBC1C775}" srcOrd="2" destOrd="0" presId="urn:microsoft.com/office/officeart/2005/8/layout/orgChart1"/>
    <dgm:cxn modelId="{A7CD1956-16DB-4DCB-A125-9426B41B9BC8}" type="presParOf" srcId="{D0ACEA97-34DB-4488-9987-E158415DF223}" destId="{18F6E1A0-F213-4F37-98FE-FF55BB3A6284}" srcOrd="3" destOrd="0" presId="urn:microsoft.com/office/officeart/2005/8/layout/orgChart1"/>
    <dgm:cxn modelId="{F897B103-D1A2-4307-9EE4-A3E784D0DD20}" type="presParOf" srcId="{18F6E1A0-F213-4F37-98FE-FF55BB3A6284}" destId="{360D4DE4-BA16-441A-BEEA-B775FE5FF1F1}" srcOrd="0" destOrd="0" presId="urn:microsoft.com/office/officeart/2005/8/layout/orgChart1"/>
    <dgm:cxn modelId="{A89C4147-26AC-42C3-85F5-B06357536F51}" type="presParOf" srcId="{360D4DE4-BA16-441A-BEEA-B775FE5FF1F1}" destId="{A3A4AF84-3589-463B-B730-44005D2FB28C}" srcOrd="0" destOrd="0" presId="urn:microsoft.com/office/officeart/2005/8/layout/orgChart1"/>
    <dgm:cxn modelId="{E446AB83-0FE0-43D9-A322-07889CDF52D2}" type="presParOf" srcId="{360D4DE4-BA16-441A-BEEA-B775FE5FF1F1}" destId="{C21C7ABF-5230-4C0B-8AB2-C53F77C90654}" srcOrd="1" destOrd="0" presId="urn:microsoft.com/office/officeart/2005/8/layout/orgChart1"/>
    <dgm:cxn modelId="{0043A561-4611-4CE6-A552-706B95767BFD}" type="presParOf" srcId="{18F6E1A0-F213-4F37-98FE-FF55BB3A6284}" destId="{648AACD4-B077-4EE7-91DA-B6D70E00D2E9}" srcOrd="1" destOrd="0" presId="urn:microsoft.com/office/officeart/2005/8/layout/orgChart1"/>
    <dgm:cxn modelId="{EEC5B10B-BBCB-4FE1-B886-9559B5FEF134}" type="presParOf" srcId="{18F6E1A0-F213-4F37-98FE-FF55BB3A6284}" destId="{D8A1A045-6521-4D54-B2C0-0EB3754607EF}" srcOrd="2" destOrd="0" presId="urn:microsoft.com/office/officeart/2005/8/layout/orgChart1"/>
    <dgm:cxn modelId="{9F44D746-9371-402B-B540-54BF91EBDE50}" type="presParOf" srcId="{D0ACEA97-34DB-4488-9987-E158415DF223}" destId="{B4107930-6BE5-44DF-AB0B-373BD84FBF49}" srcOrd="4" destOrd="0" presId="urn:microsoft.com/office/officeart/2005/8/layout/orgChart1"/>
    <dgm:cxn modelId="{82BC18BD-8D5B-4605-8BEC-3D7E8F662487}" type="presParOf" srcId="{D0ACEA97-34DB-4488-9987-E158415DF223}" destId="{1782C674-6CE9-4AAA-8E57-9AD61D41F562}" srcOrd="5" destOrd="0" presId="urn:microsoft.com/office/officeart/2005/8/layout/orgChart1"/>
    <dgm:cxn modelId="{6EC4421B-1B2A-41A2-89AC-E9F118C07012}" type="presParOf" srcId="{1782C674-6CE9-4AAA-8E57-9AD61D41F562}" destId="{99268957-C69C-4FA9-BF89-50C7F8A0792A}" srcOrd="0" destOrd="0" presId="urn:microsoft.com/office/officeart/2005/8/layout/orgChart1"/>
    <dgm:cxn modelId="{2FD33510-270D-4262-AC90-8952CA6FE86B}" type="presParOf" srcId="{99268957-C69C-4FA9-BF89-50C7F8A0792A}" destId="{64CE0BB4-AC6C-44B3-ACCD-83F3D2760D77}" srcOrd="0" destOrd="0" presId="urn:microsoft.com/office/officeart/2005/8/layout/orgChart1"/>
    <dgm:cxn modelId="{C3E46668-DD50-4B3F-A9E9-EFDE7357401E}" type="presParOf" srcId="{99268957-C69C-4FA9-BF89-50C7F8A0792A}" destId="{1F1E7992-91AD-499B-B740-F7D05AE9FC39}" srcOrd="1" destOrd="0" presId="urn:microsoft.com/office/officeart/2005/8/layout/orgChart1"/>
    <dgm:cxn modelId="{5369F244-4CD5-4D70-A710-0853E983FDFD}" type="presParOf" srcId="{1782C674-6CE9-4AAA-8E57-9AD61D41F562}" destId="{A2D556E0-89CB-49B5-A695-B345A92AF5BA}" srcOrd="1" destOrd="0" presId="urn:microsoft.com/office/officeart/2005/8/layout/orgChart1"/>
    <dgm:cxn modelId="{22DCDF43-6466-4F3B-838E-3212A1BB0A82}" type="presParOf" srcId="{1782C674-6CE9-4AAA-8E57-9AD61D41F562}" destId="{D3C9FFD2-2D7C-4BF7-A511-4044FE2891F6}" srcOrd="2" destOrd="0" presId="urn:microsoft.com/office/officeart/2005/8/layout/orgChart1"/>
    <dgm:cxn modelId="{568D4F5E-3041-4EAF-8945-67E00E9157DD}" type="presParOf" srcId="{FCBCD63D-01C7-4C8B-A842-3C9168337F6D}" destId="{5A29D3DE-55CE-4A43-879A-4D8D75B606CD}" srcOrd="2" destOrd="0" presId="urn:microsoft.com/office/officeart/2005/8/layout/orgChart1"/>
    <dgm:cxn modelId="{4D416AA7-D103-4849-A22E-3DD7B8AE11DF}" type="presParOf" srcId="{BF7CDE47-8BC1-4DFC-B41F-91FC3EC0F2A7}" destId="{5D12BF74-BB0C-4C23-98DA-EE43420ED4DB}" srcOrd="6" destOrd="0" presId="urn:microsoft.com/office/officeart/2005/8/layout/orgChart1"/>
    <dgm:cxn modelId="{6B09F7A0-435D-4697-99B7-8A95BFEA0880}" type="presParOf" srcId="{BF7CDE47-8BC1-4DFC-B41F-91FC3EC0F2A7}" destId="{A09F0305-9A46-4E2D-ADD8-E6FF8A9F2F41}" srcOrd="7" destOrd="0" presId="urn:microsoft.com/office/officeart/2005/8/layout/orgChart1"/>
    <dgm:cxn modelId="{EBCF3C14-11D9-40ED-B605-84CC8F83966B}" type="presParOf" srcId="{A09F0305-9A46-4E2D-ADD8-E6FF8A9F2F41}" destId="{84281074-D374-485B-82C1-BBA5C6F1E683}" srcOrd="0" destOrd="0" presId="urn:microsoft.com/office/officeart/2005/8/layout/orgChart1"/>
    <dgm:cxn modelId="{9C9EE8FB-CECC-4285-9ACE-C318305F437C}" type="presParOf" srcId="{84281074-D374-485B-82C1-BBA5C6F1E683}" destId="{74967B2B-7ABD-493B-8565-3DACDB733BA5}" srcOrd="0" destOrd="0" presId="urn:microsoft.com/office/officeart/2005/8/layout/orgChart1"/>
    <dgm:cxn modelId="{A59C1E36-A87F-426A-90FF-1063335FB4C7}" type="presParOf" srcId="{84281074-D374-485B-82C1-BBA5C6F1E683}" destId="{3DB863A5-8E6B-4D88-AE14-DEE092738FF5}" srcOrd="1" destOrd="0" presId="urn:microsoft.com/office/officeart/2005/8/layout/orgChart1"/>
    <dgm:cxn modelId="{99DBBBA1-C816-415F-B84F-BC0AF40888EB}" type="presParOf" srcId="{A09F0305-9A46-4E2D-ADD8-E6FF8A9F2F41}" destId="{9ABAB541-4CA1-40CD-B547-1A9AB15220E2}" srcOrd="1" destOrd="0" presId="urn:microsoft.com/office/officeart/2005/8/layout/orgChart1"/>
    <dgm:cxn modelId="{E60188D9-4FFF-4662-A134-F9A3AF03385B}" type="presParOf" srcId="{A09F0305-9A46-4E2D-ADD8-E6FF8A9F2F41}" destId="{D6D05EEA-E7E5-4D62-AB44-3EDAE3496F79}" srcOrd="2" destOrd="0" presId="urn:microsoft.com/office/officeart/2005/8/layout/orgChart1"/>
    <dgm:cxn modelId="{A6AC3EDB-E4EB-4F52-8A57-7FB089AB141C}" type="presParOf" srcId="{BF7CDE47-8BC1-4DFC-B41F-91FC3EC0F2A7}" destId="{249478B1-0492-4C93-BF59-986F5D840BF2}" srcOrd="8" destOrd="0" presId="urn:microsoft.com/office/officeart/2005/8/layout/orgChart1"/>
    <dgm:cxn modelId="{0EDED4EB-A747-4579-819E-37D6FABA6328}" type="presParOf" srcId="{BF7CDE47-8BC1-4DFC-B41F-91FC3EC0F2A7}" destId="{0865C373-10C3-41D5-86DE-531D3AE5CA31}" srcOrd="9" destOrd="0" presId="urn:microsoft.com/office/officeart/2005/8/layout/orgChart1"/>
    <dgm:cxn modelId="{E067C793-FF53-4A63-B25C-BEFE4B3A9193}" type="presParOf" srcId="{0865C373-10C3-41D5-86DE-531D3AE5CA31}" destId="{2931E086-D102-43F9-821E-BC6ECDD42945}" srcOrd="0" destOrd="0" presId="urn:microsoft.com/office/officeart/2005/8/layout/orgChart1"/>
    <dgm:cxn modelId="{3F534811-7B8B-4834-9E95-ED689EB60E6C}" type="presParOf" srcId="{2931E086-D102-43F9-821E-BC6ECDD42945}" destId="{A27AB3B4-F346-4650-B0F5-CDEDA470560C}" srcOrd="0" destOrd="0" presId="urn:microsoft.com/office/officeart/2005/8/layout/orgChart1"/>
    <dgm:cxn modelId="{7B35D32A-B8FA-484E-944B-FFE9020CCEFD}" type="presParOf" srcId="{2931E086-D102-43F9-821E-BC6ECDD42945}" destId="{8D343B36-9795-418E-9191-40FEF60F30CC}" srcOrd="1" destOrd="0" presId="urn:microsoft.com/office/officeart/2005/8/layout/orgChart1"/>
    <dgm:cxn modelId="{C80212A7-36E1-4734-8B5B-3F84BB6462B7}" type="presParOf" srcId="{0865C373-10C3-41D5-86DE-531D3AE5CA31}" destId="{A5F0D4E1-AEC8-408C-B7CE-939E822BA646}" srcOrd="1" destOrd="0" presId="urn:microsoft.com/office/officeart/2005/8/layout/orgChart1"/>
    <dgm:cxn modelId="{5A5358C3-8F72-475B-B5EF-3A0E18224F63}" type="presParOf" srcId="{0865C373-10C3-41D5-86DE-531D3AE5CA31}" destId="{A7F7AB44-8ADA-4236-B073-F19BBF9FFABE}" srcOrd="2" destOrd="0" presId="urn:microsoft.com/office/officeart/2005/8/layout/orgChart1"/>
    <dgm:cxn modelId="{0DB12E91-656B-43EA-9736-D7084B61AC3C}" type="presParOf" srcId="{BF7CDE47-8BC1-4DFC-B41F-91FC3EC0F2A7}" destId="{CD427986-AA0B-4D88-A011-27981C6DEB81}" srcOrd="10" destOrd="0" presId="urn:microsoft.com/office/officeart/2005/8/layout/orgChart1"/>
    <dgm:cxn modelId="{83166EAD-10E4-431A-8DD4-23BAA27AA8F3}" type="presParOf" srcId="{BF7CDE47-8BC1-4DFC-B41F-91FC3EC0F2A7}" destId="{E44F3832-B239-4CA9-B0C7-C62BAD5DC05C}" srcOrd="11" destOrd="0" presId="urn:microsoft.com/office/officeart/2005/8/layout/orgChart1"/>
    <dgm:cxn modelId="{312B19E3-F31A-47FA-9980-2AB87887C1C1}" type="presParOf" srcId="{E44F3832-B239-4CA9-B0C7-C62BAD5DC05C}" destId="{DDEE020B-BB77-43B8-8B3B-5836BBF64A9D}" srcOrd="0" destOrd="0" presId="urn:microsoft.com/office/officeart/2005/8/layout/orgChart1"/>
    <dgm:cxn modelId="{4502BA96-1FB2-4928-8D35-ADA022573E4F}" type="presParOf" srcId="{DDEE020B-BB77-43B8-8B3B-5836BBF64A9D}" destId="{62F0515C-ECF7-4B18-9A28-27B41C5DACD4}" srcOrd="0" destOrd="0" presId="urn:microsoft.com/office/officeart/2005/8/layout/orgChart1"/>
    <dgm:cxn modelId="{7AEF2CB5-ABFC-468C-97AF-C1992FD68448}" type="presParOf" srcId="{DDEE020B-BB77-43B8-8B3B-5836BBF64A9D}" destId="{6EECC014-81A4-4D51-8CC2-8A797A7C615F}" srcOrd="1" destOrd="0" presId="urn:microsoft.com/office/officeart/2005/8/layout/orgChart1"/>
    <dgm:cxn modelId="{3B01692C-988D-4A51-8A34-73FEB212C894}" type="presParOf" srcId="{E44F3832-B239-4CA9-B0C7-C62BAD5DC05C}" destId="{F1F7F590-446E-4D67-BDD8-D99DF7A51483}" srcOrd="1" destOrd="0" presId="urn:microsoft.com/office/officeart/2005/8/layout/orgChart1"/>
    <dgm:cxn modelId="{BF8CF21A-4969-4075-AE18-C49FBF6DDDDB}" type="presParOf" srcId="{E44F3832-B239-4CA9-B0C7-C62BAD5DC05C}" destId="{F972AC0C-619E-438D-8D38-BD824809416F}" srcOrd="2" destOrd="0" presId="urn:microsoft.com/office/officeart/2005/8/layout/orgChart1"/>
    <dgm:cxn modelId="{BF82AADE-65CC-4852-82F2-8AA927FBDE46}" type="presParOf" srcId="{BF7CDE47-8BC1-4DFC-B41F-91FC3EC0F2A7}" destId="{FBB5A46E-FBDA-4F95-B36B-36C65749F0E0}" srcOrd="12" destOrd="0" presId="urn:microsoft.com/office/officeart/2005/8/layout/orgChart1"/>
    <dgm:cxn modelId="{955A9139-B95B-49B8-A409-9AD351ABF696}" type="presParOf" srcId="{BF7CDE47-8BC1-4DFC-B41F-91FC3EC0F2A7}" destId="{D3CF438C-73EA-4070-978A-2799CDE00A74}" srcOrd="13" destOrd="0" presId="urn:microsoft.com/office/officeart/2005/8/layout/orgChart1"/>
    <dgm:cxn modelId="{06FE460E-1A41-47A9-B124-6CE4BC191F58}" type="presParOf" srcId="{D3CF438C-73EA-4070-978A-2799CDE00A74}" destId="{D20C62CC-B069-4253-BA60-85C2CE088757}" srcOrd="0" destOrd="0" presId="urn:microsoft.com/office/officeart/2005/8/layout/orgChart1"/>
    <dgm:cxn modelId="{49B4BDAF-FA10-441D-802E-E3B9BA34F295}" type="presParOf" srcId="{D20C62CC-B069-4253-BA60-85C2CE088757}" destId="{D205889D-42D3-4FD5-B4CA-F6747FB96609}" srcOrd="0" destOrd="0" presId="urn:microsoft.com/office/officeart/2005/8/layout/orgChart1"/>
    <dgm:cxn modelId="{17586F93-C0E0-49E6-8904-11499F163306}" type="presParOf" srcId="{D20C62CC-B069-4253-BA60-85C2CE088757}" destId="{7E9601AF-05CF-401B-9466-2F3429B04E82}" srcOrd="1" destOrd="0" presId="urn:microsoft.com/office/officeart/2005/8/layout/orgChart1"/>
    <dgm:cxn modelId="{733A9824-5AC8-497F-A79B-E0F71767E3F8}" type="presParOf" srcId="{D3CF438C-73EA-4070-978A-2799CDE00A74}" destId="{1E5902A3-32C6-4383-A8BD-D7206A4EB001}" srcOrd="1" destOrd="0" presId="urn:microsoft.com/office/officeart/2005/8/layout/orgChart1"/>
    <dgm:cxn modelId="{8AD48448-408C-4EFE-A3BC-2B4078D8C34E}" type="presParOf" srcId="{D3CF438C-73EA-4070-978A-2799CDE00A74}" destId="{1733E807-0566-4BE4-9A8C-07A311C43830}" srcOrd="2" destOrd="0" presId="urn:microsoft.com/office/officeart/2005/8/layout/orgChart1"/>
    <dgm:cxn modelId="{E8C463E5-A73E-42D0-A40B-2FABC9B39E3B}" type="presParOf" srcId="{F0CDA91A-D2DC-4827-82F3-BB4CD6FA2148}" destId="{7A3BAC06-233F-48E4-9F55-4E641D35AB37}" srcOrd="2" destOrd="0" presId="urn:microsoft.com/office/officeart/2005/8/layout/orgChart1"/>
    <dgm:cxn modelId="{B0550817-A807-4E8F-8B6C-093A8DD6E06A}" type="presParOf" srcId="{40928A6B-6715-4793-BE49-0CC7F1AE0D16}" destId="{2842FBB9-1253-4617-A1E3-1889BF3FAA15}" srcOrd="4" destOrd="0" presId="urn:microsoft.com/office/officeart/2005/8/layout/orgChart1"/>
    <dgm:cxn modelId="{7E729B7A-7F3C-4C9F-997C-6F9256B4B372}" type="presParOf" srcId="{40928A6B-6715-4793-BE49-0CC7F1AE0D16}" destId="{DBFFAC3E-DE08-4A65-A4FD-07B32EE05C54}" srcOrd="5" destOrd="0" presId="urn:microsoft.com/office/officeart/2005/8/layout/orgChart1"/>
    <dgm:cxn modelId="{FDCE769D-7C58-4B8F-97EB-120F3647E522}" type="presParOf" srcId="{DBFFAC3E-DE08-4A65-A4FD-07B32EE05C54}" destId="{4C2FAA58-893D-4453-BC7B-1E9A68D1462D}" srcOrd="0" destOrd="0" presId="urn:microsoft.com/office/officeart/2005/8/layout/orgChart1"/>
    <dgm:cxn modelId="{5BF6882F-AD3A-4E07-93D2-DC1F408D153C}" type="presParOf" srcId="{4C2FAA58-893D-4453-BC7B-1E9A68D1462D}" destId="{58898967-8E42-4B08-9C8E-F295E88D5015}" srcOrd="0" destOrd="0" presId="urn:microsoft.com/office/officeart/2005/8/layout/orgChart1"/>
    <dgm:cxn modelId="{CBB136C1-CFDA-4907-A859-6B5CC3FDB7AB}" type="presParOf" srcId="{4C2FAA58-893D-4453-BC7B-1E9A68D1462D}" destId="{5A137BA5-D353-4B35-96B1-7821AD31BF26}" srcOrd="1" destOrd="0" presId="urn:microsoft.com/office/officeart/2005/8/layout/orgChart1"/>
    <dgm:cxn modelId="{08E3E59E-B5D1-4CF5-A585-977565EA0566}" type="presParOf" srcId="{DBFFAC3E-DE08-4A65-A4FD-07B32EE05C54}" destId="{0D42886F-3662-46E7-B6F0-4FC3C87C332F}" srcOrd="1" destOrd="0" presId="urn:microsoft.com/office/officeart/2005/8/layout/orgChart1"/>
    <dgm:cxn modelId="{E0909368-4D4D-4C1C-AF23-2A840486ABE9}" type="presParOf" srcId="{DBFFAC3E-DE08-4A65-A4FD-07B32EE05C54}" destId="{E6503725-168E-4E92-81E3-7697F7E8D2ED}" srcOrd="2" destOrd="0" presId="urn:microsoft.com/office/officeart/2005/8/layout/orgChart1"/>
    <dgm:cxn modelId="{EE2C28D4-020B-4684-944B-681C73301C14}" type="presParOf" srcId="{40928A6B-6715-4793-BE49-0CC7F1AE0D16}" destId="{C424D578-25BA-40DD-BD58-D7BBF79FA3B9}" srcOrd="6" destOrd="0" presId="urn:microsoft.com/office/officeart/2005/8/layout/orgChart1"/>
    <dgm:cxn modelId="{736786B7-25B7-4240-B4A4-95CD06D1B241}" type="presParOf" srcId="{40928A6B-6715-4793-BE49-0CC7F1AE0D16}" destId="{7C0B7943-D2F6-497C-AE60-051194C87409}" srcOrd="7" destOrd="0" presId="urn:microsoft.com/office/officeart/2005/8/layout/orgChart1"/>
    <dgm:cxn modelId="{385BAD80-574E-4E07-B6B3-D35B6DB15155}" type="presParOf" srcId="{7C0B7943-D2F6-497C-AE60-051194C87409}" destId="{25255E09-A253-4DB1-90F6-8C243C426847}" srcOrd="0" destOrd="0" presId="urn:microsoft.com/office/officeart/2005/8/layout/orgChart1"/>
    <dgm:cxn modelId="{57C947F3-EED1-4CB4-9EBD-AB5350DC9190}" type="presParOf" srcId="{25255E09-A253-4DB1-90F6-8C243C426847}" destId="{2E3E7E8B-D693-4819-840E-4681E85CBA0B}" srcOrd="0" destOrd="0" presId="urn:microsoft.com/office/officeart/2005/8/layout/orgChart1"/>
    <dgm:cxn modelId="{124493D8-F1A4-4FDA-BB61-51F32444ADB1}" type="presParOf" srcId="{25255E09-A253-4DB1-90F6-8C243C426847}" destId="{BE5FD280-E092-42A8-991A-C50BBD5AC0AC}" srcOrd="1" destOrd="0" presId="urn:microsoft.com/office/officeart/2005/8/layout/orgChart1"/>
    <dgm:cxn modelId="{956E175E-97C7-4F8C-A981-C250A1369652}" type="presParOf" srcId="{7C0B7943-D2F6-497C-AE60-051194C87409}" destId="{06F41A04-2883-4E7F-9EFF-295C41C86C3B}" srcOrd="1" destOrd="0" presId="urn:microsoft.com/office/officeart/2005/8/layout/orgChart1"/>
    <dgm:cxn modelId="{B0FD09C5-D5D3-41E3-A30C-E5F908D28823}" type="presParOf" srcId="{7C0B7943-D2F6-497C-AE60-051194C87409}" destId="{2771F801-6649-4F73-84E2-D519ECC4E716}" srcOrd="2" destOrd="0" presId="urn:microsoft.com/office/officeart/2005/8/layout/orgChart1"/>
    <dgm:cxn modelId="{A2D580F3-C8DA-4489-8F4B-7EFBB66550B9}" type="presParOf" srcId="{40928A6B-6715-4793-BE49-0CC7F1AE0D16}" destId="{38FDFEFC-94A9-4E02-AD41-BB6C12C485FD}" srcOrd="8" destOrd="0" presId="urn:microsoft.com/office/officeart/2005/8/layout/orgChart1"/>
    <dgm:cxn modelId="{935E8C8A-F7C5-463E-83FC-327BD89E1C01}" type="presParOf" srcId="{40928A6B-6715-4793-BE49-0CC7F1AE0D16}" destId="{35CFD168-D783-4EAF-9CDA-608E60BB3D90}" srcOrd="9" destOrd="0" presId="urn:microsoft.com/office/officeart/2005/8/layout/orgChart1"/>
    <dgm:cxn modelId="{062A5821-D449-4784-9435-1C0FD01EAAAE}" type="presParOf" srcId="{35CFD168-D783-4EAF-9CDA-608E60BB3D90}" destId="{433492D6-01A8-49F9-9195-EC8523102D6A}" srcOrd="0" destOrd="0" presId="urn:microsoft.com/office/officeart/2005/8/layout/orgChart1"/>
    <dgm:cxn modelId="{B9872CDA-4D0E-412F-B622-CB82752DCE2A}" type="presParOf" srcId="{433492D6-01A8-49F9-9195-EC8523102D6A}" destId="{A8C5106B-E844-4188-A6F3-693398E7947B}" srcOrd="0" destOrd="0" presId="urn:microsoft.com/office/officeart/2005/8/layout/orgChart1"/>
    <dgm:cxn modelId="{B7ED327A-84A9-4960-BECD-40C5DC583CF2}" type="presParOf" srcId="{433492D6-01A8-49F9-9195-EC8523102D6A}" destId="{B30A81C7-DCF0-4B8E-A2DD-8534B6DBDF13}" srcOrd="1" destOrd="0" presId="urn:microsoft.com/office/officeart/2005/8/layout/orgChart1"/>
    <dgm:cxn modelId="{CC137B85-A876-45E5-B647-035E3FC93A87}" type="presParOf" srcId="{35CFD168-D783-4EAF-9CDA-608E60BB3D90}" destId="{FA8153BF-ACF1-4AA9-8559-C74F5C82BC56}" srcOrd="1" destOrd="0" presId="urn:microsoft.com/office/officeart/2005/8/layout/orgChart1"/>
    <dgm:cxn modelId="{18EA033B-193C-47F9-AD94-A954D8B0B045}" type="presParOf" srcId="{35CFD168-D783-4EAF-9CDA-608E60BB3D90}" destId="{A74448B6-B47F-4C84-9557-749A9773951C}" srcOrd="2" destOrd="0" presId="urn:microsoft.com/office/officeart/2005/8/layout/orgChart1"/>
    <dgm:cxn modelId="{B3EC867D-9CAB-4915-868F-FE83F40985E8}" type="presParOf" srcId="{8119E5D0-31D5-4AE3-AB1B-20431CFB4180}" destId="{80DBA78E-89F6-4801-ABE9-A4ED962369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DFEFC-94A9-4E02-AD41-BB6C12C485FD}">
      <dsp:nvSpPr>
        <dsp:cNvPr id="0" name=""/>
        <dsp:cNvSpPr/>
      </dsp:nvSpPr>
      <dsp:spPr>
        <a:xfrm>
          <a:off x="8018265" y="760458"/>
          <a:ext cx="1189101" cy="3198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246"/>
              </a:lnTo>
              <a:lnTo>
                <a:pt x="1189101" y="3091246"/>
              </a:lnTo>
              <a:lnTo>
                <a:pt x="1189101" y="3198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4D578-25BA-40DD-BD58-D7BBF79FA3B9}">
      <dsp:nvSpPr>
        <dsp:cNvPr id="0" name=""/>
        <dsp:cNvSpPr/>
      </dsp:nvSpPr>
      <dsp:spPr>
        <a:xfrm>
          <a:off x="8018265" y="760458"/>
          <a:ext cx="1149007" cy="1422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719"/>
              </a:lnTo>
              <a:lnTo>
                <a:pt x="1149007" y="1315719"/>
              </a:lnTo>
              <a:lnTo>
                <a:pt x="1149007" y="1422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2FBB9-1253-4617-A1E3-1889BF3FAA15}">
      <dsp:nvSpPr>
        <dsp:cNvPr id="0" name=""/>
        <dsp:cNvSpPr/>
      </dsp:nvSpPr>
      <dsp:spPr>
        <a:xfrm>
          <a:off x="8018265" y="760458"/>
          <a:ext cx="1173329" cy="2336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9210"/>
              </a:lnTo>
              <a:lnTo>
                <a:pt x="1173329" y="2229210"/>
              </a:lnTo>
              <a:lnTo>
                <a:pt x="1173329" y="23361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5A46E-FBDA-4F95-B36B-36C65749F0E0}">
      <dsp:nvSpPr>
        <dsp:cNvPr id="0" name=""/>
        <dsp:cNvSpPr/>
      </dsp:nvSpPr>
      <dsp:spPr>
        <a:xfrm>
          <a:off x="6393454" y="1695462"/>
          <a:ext cx="189280" cy="2223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3050"/>
              </a:lnTo>
              <a:lnTo>
                <a:pt x="189280" y="22230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27986-AA0B-4D88-A011-27981C6DEB81}">
      <dsp:nvSpPr>
        <dsp:cNvPr id="0" name=""/>
        <dsp:cNvSpPr/>
      </dsp:nvSpPr>
      <dsp:spPr>
        <a:xfrm>
          <a:off x="6393454" y="1695462"/>
          <a:ext cx="283853" cy="3766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6141"/>
              </a:lnTo>
              <a:lnTo>
                <a:pt x="283853" y="376614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478B1-0492-4C93-BF59-986F5D840BF2}">
      <dsp:nvSpPr>
        <dsp:cNvPr id="0" name=""/>
        <dsp:cNvSpPr/>
      </dsp:nvSpPr>
      <dsp:spPr>
        <a:xfrm>
          <a:off x="6393454" y="1695462"/>
          <a:ext cx="278097" cy="298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6012"/>
              </a:lnTo>
              <a:lnTo>
                <a:pt x="278097" y="29860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2BF74-BB0C-4C23-98DA-EE43420ED4DB}">
      <dsp:nvSpPr>
        <dsp:cNvPr id="0" name=""/>
        <dsp:cNvSpPr/>
      </dsp:nvSpPr>
      <dsp:spPr>
        <a:xfrm>
          <a:off x="6393454" y="1695462"/>
          <a:ext cx="189280" cy="1423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961"/>
              </a:lnTo>
              <a:lnTo>
                <a:pt x="189280" y="14239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07930-6BE5-44DF-AB0B-373BD84FBF49}">
      <dsp:nvSpPr>
        <dsp:cNvPr id="0" name=""/>
        <dsp:cNvSpPr/>
      </dsp:nvSpPr>
      <dsp:spPr>
        <a:xfrm>
          <a:off x="4890294" y="3302561"/>
          <a:ext cx="140968" cy="2000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228"/>
              </a:lnTo>
              <a:lnTo>
                <a:pt x="140968" y="20002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F0B8C-34F3-4541-A590-D279BBC1C775}">
      <dsp:nvSpPr>
        <dsp:cNvPr id="0" name=""/>
        <dsp:cNvSpPr/>
      </dsp:nvSpPr>
      <dsp:spPr>
        <a:xfrm>
          <a:off x="4890294" y="3302561"/>
          <a:ext cx="151248" cy="1317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910"/>
              </a:lnTo>
              <a:lnTo>
                <a:pt x="151248" y="1317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6064A-3D5D-4BBB-AABA-6F85D6E07D17}">
      <dsp:nvSpPr>
        <dsp:cNvPr id="0" name=""/>
        <dsp:cNvSpPr/>
      </dsp:nvSpPr>
      <dsp:spPr>
        <a:xfrm>
          <a:off x="4890294" y="3302561"/>
          <a:ext cx="120427" cy="594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4494"/>
              </a:lnTo>
              <a:lnTo>
                <a:pt x="120427" y="5944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7D96DF-A722-41EC-ABD0-7A468884B011}">
      <dsp:nvSpPr>
        <dsp:cNvPr id="0" name=""/>
        <dsp:cNvSpPr/>
      </dsp:nvSpPr>
      <dsp:spPr>
        <a:xfrm>
          <a:off x="5850729" y="1695462"/>
          <a:ext cx="542724" cy="1308342"/>
        </a:xfrm>
        <a:custGeom>
          <a:avLst/>
          <a:gdLst/>
          <a:ahLst/>
          <a:cxnLst/>
          <a:rect l="0" t="0" r="0" b="0"/>
          <a:pathLst>
            <a:path>
              <a:moveTo>
                <a:pt x="542724" y="0"/>
              </a:moveTo>
              <a:lnTo>
                <a:pt x="542724" y="1308342"/>
              </a:lnTo>
              <a:lnTo>
                <a:pt x="0" y="130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0BEBA-9091-4C1B-94D8-B50A351B0743}">
      <dsp:nvSpPr>
        <dsp:cNvPr id="0" name=""/>
        <dsp:cNvSpPr/>
      </dsp:nvSpPr>
      <dsp:spPr>
        <a:xfrm>
          <a:off x="6393454" y="1695462"/>
          <a:ext cx="189280" cy="597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81"/>
              </a:lnTo>
              <a:lnTo>
                <a:pt x="189280" y="5979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F2A6E-6A61-47EB-B0BB-D2FADE94DDE6}">
      <dsp:nvSpPr>
        <dsp:cNvPr id="0" name=""/>
        <dsp:cNvSpPr/>
      </dsp:nvSpPr>
      <dsp:spPr>
        <a:xfrm>
          <a:off x="5845319" y="1695462"/>
          <a:ext cx="548134" cy="590095"/>
        </a:xfrm>
        <a:custGeom>
          <a:avLst/>
          <a:gdLst/>
          <a:ahLst/>
          <a:cxnLst/>
          <a:rect l="0" t="0" r="0" b="0"/>
          <a:pathLst>
            <a:path>
              <a:moveTo>
                <a:pt x="548134" y="0"/>
              </a:moveTo>
              <a:lnTo>
                <a:pt x="548134" y="590095"/>
              </a:lnTo>
              <a:lnTo>
                <a:pt x="0" y="590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8784B-DB20-47E7-A4F9-AC0083291D48}">
      <dsp:nvSpPr>
        <dsp:cNvPr id="0" name=""/>
        <dsp:cNvSpPr/>
      </dsp:nvSpPr>
      <dsp:spPr>
        <a:xfrm>
          <a:off x="6393454" y="760458"/>
          <a:ext cx="1624811" cy="205786"/>
        </a:xfrm>
        <a:custGeom>
          <a:avLst/>
          <a:gdLst/>
          <a:ahLst/>
          <a:cxnLst/>
          <a:rect l="0" t="0" r="0" b="0"/>
          <a:pathLst>
            <a:path>
              <a:moveTo>
                <a:pt x="1624811" y="0"/>
              </a:moveTo>
              <a:lnTo>
                <a:pt x="1624811" y="98802"/>
              </a:lnTo>
              <a:lnTo>
                <a:pt x="0" y="98802"/>
              </a:lnTo>
              <a:lnTo>
                <a:pt x="0" y="2057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46FD5-B036-4348-B6A8-D32AD533960A}">
      <dsp:nvSpPr>
        <dsp:cNvPr id="0" name=""/>
        <dsp:cNvSpPr/>
      </dsp:nvSpPr>
      <dsp:spPr>
        <a:xfrm>
          <a:off x="2251920" y="1706156"/>
          <a:ext cx="554564" cy="2847042"/>
        </a:xfrm>
        <a:custGeom>
          <a:avLst/>
          <a:gdLst/>
          <a:ahLst/>
          <a:cxnLst/>
          <a:rect l="0" t="0" r="0" b="0"/>
          <a:pathLst>
            <a:path>
              <a:moveTo>
                <a:pt x="554564" y="0"/>
              </a:moveTo>
              <a:lnTo>
                <a:pt x="554564" y="2847042"/>
              </a:lnTo>
              <a:lnTo>
                <a:pt x="0" y="28470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F79D6-9626-4786-B02D-44B66093694E}">
      <dsp:nvSpPr>
        <dsp:cNvPr id="0" name=""/>
        <dsp:cNvSpPr/>
      </dsp:nvSpPr>
      <dsp:spPr>
        <a:xfrm>
          <a:off x="2806485" y="1706156"/>
          <a:ext cx="252815" cy="2214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428"/>
              </a:lnTo>
              <a:lnTo>
                <a:pt x="252815" y="22144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E759E-4FC4-42BB-84D6-005E051DD7A5}">
      <dsp:nvSpPr>
        <dsp:cNvPr id="0" name=""/>
        <dsp:cNvSpPr/>
      </dsp:nvSpPr>
      <dsp:spPr>
        <a:xfrm>
          <a:off x="2806485" y="1706156"/>
          <a:ext cx="259105" cy="2971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1085"/>
              </a:lnTo>
              <a:lnTo>
                <a:pt x="259105" y="29710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C1505-1AEA-4F1E-84DD-4D1730359296}">
      <dsp:nvSpPr>
        <dsp:cNvPr id="0" name=""/>
        <dsp:cNvSpPr/>
      </dsp:nvSpPr>
      <dsp:spPr>
        <a:xfrm>
          <a:off x="2806485" y="1706156"/>
          <a:ext cx="250981" cy="3754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083"/>
              </a:lnTo>
              <a:lnTo>
                <a:pt x="250981" y="37540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3A11F-DAA0-4973-A082-EBD88FE3505E}">
      <dsp:nvSpPr>
        <dsp:cNvPr id="0" name=""/>
        <dsp:cNvSpPr/>
      </dsp:nvSpPr>
      <dsp:spPr>
        <a:xfrm>
          <a:off x="2806485" y="1706156"/>
          <a:ext cx="267633" cy="1374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125"/>
              </a:lnTo>
              <a:lnTo>
                <a:pt x="267633" y="13741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E634E-0E50-4BF5-AE71-8209B406C174}">
      <dsp:nvSpPr>
        <dsp:cNvPr id="0" name=""/>
        <dsp:cNvSpPr/>
      </dsp:nvSpPr>
      <dsp:spPr>
        <a:xfrm>
          <a:off x="2246946" y="1706156"/>
          <a:ext cx="559538" cy="2041542"/>
        </a:xfrm>
        <a:custGeom>
          <a:avLst/>
          <a:gdLst/>
          <a:ahLst/>
          <a:cxnLst/>
          <a:rect l="0" t="0" r="0" b="0"/>
          <a:pathLst>
            <a:path>
              <a:moveTo>
                <a:pt x="559538" y="0"/>
              </a:moveTo>
              <a:lnTo>
                <a:pt x="559538" y="2041542"/>
              </a:lnTo>
              <a:lnTo>
                <a:pt x="0" y="2041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2506-7C17-4CAF-9700-06CD53E57605}">
      <dsp:nvSpPr>
        <dsp:cNvPr id="0" name=""/>
        <dsp:cNvSpPr/>
      </dsp:nvSpPr>
      <dsp:spPr>
        <a:xfrm>
          <a:off x="2806485" y="1706156"/>
          <a:ext cx="271372" cy="535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633"/>
              </a:lnTo>
              <a:lnTo>
                <a:pt x="271372" y="5356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5EAAC-C293-49EF-B9DF-A2B3F9391119}">
      <dsp:nvSpPr>
        <dsp:cNvPr id="0" name=""/>
        <dsp:cNvSpPr/>
      </dsp:nvSpPr>
      <dsp:spPr>
        <a:xfrm>
          <a:off x="1356080" y="2544003"/>
          <a:ext cx="293704" cy="437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075"/>
              </a:lnTo>
              <a:lnTo>
                <a:pt x="293704" y="4370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A5EA0-B667-4B95-A7CA-EC925726F026}">
      <dsp:nvSpPr>
        <dsp:cNvPr id="0" name=""/>
        <dsp:cNvSpPr/>
      </dsp:nvSpPr>
      <dsp:spPr>
        <a:xfrm>
          <a:off x="2440210" y="1706156"/>
          <a:ext cx="366274" cy="515634"/>
        </a:xfrm>
        <a:custGeom>
          <a:avLst/>
          <a:gdLst/>
          <a:ahLst/>
          <a:cxnLst/>
          <a:rect l="0" t="0" r="0" b="0"/>
          <a:pathLst>
            <a:path>
              <a:moveTo>
                <a:pt x="366274" y="0"/>
              </a:moveTo>
              <a:lnTo>
                <a:pt x="366274" y="515634"/>
              </a:lnTo>
              <a:lnTo>
                <a:pt x="0" y="51563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86888-1519-452A-B8AF-641AB2AB30A4}">
      <dsp:nvSpPr>
        <dsp:cNvPr id="0" name=""/>
        <dsp:cNvSpPr/>
      </dsp:nvSpPr>
      <dsp:spPr>
        <a:xfrm>
          <a:off x="2806485" y="760458"/>
          <a:ext cx="5211780" cy="195510"/>
        </a:xfrm>
        <a:custGeom>
          <a:avLst/>
          <a:gdLst/>
          <a:ahLst/>
          <a:cxnLst/>
          <a:rect l="0" t="0" r="0" b="0"/>
          <a:pathLst>
            <a:path>
              <a:moveTo>
                <a:pt x="5211780" y="0"/>
              </a:moveTo>
              <a:lnTo>
                <a:pt x="5211780" y="88526"/>
              </a:lnTo>
              <a:lnTo>
                <a:pt x="0" y="88526"/>
              </a:lnTo>
              <a:lnTo>
                <a:pt x="0" y="19551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26DBF-D9E2-43FA-97E7-DE8A7B7E3332}">
      <dsp:nvSpPr>
        <dsp:cNvPr id="0" name=""/>
        <dsp:cNvSpPr/>
      </dsp:nvSpPr>
      <dsp:spPr>
        <a:xfrm>
          <a:off x="7142617" y="10271"/>
          <a:ext cx="1751297" cy="7501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Chief Executive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(Strategic lead for Strategy, Policy and Transformation)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Amanda Foley</a:t>
          </a:r>
        </a:p>
      </dsp:txBody>
      <dsp:txXfrm>
        <a:off x="7142617" y="10271"/>
        <a:ext cx="1751297" cy="750186"/>
      </dsp:txXfrm>
    </dsp:sp>
    <dsp:sp modelId="{B01C8D31-AED8-498F-A40E-973B2D74D2B2}">
      <dsp:nvSpPr>
        <dsp:cNvPr id="0" name=""/>
        <dsp:cNvSpPr/>
      </dsp:nvSpPr>
      <dsp:spPr>
        <a:xfrm>
          <a:off x="2010493" y="955969"/>
          <a:ext cx="1591982" cy="7501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/>
            </a:rPr>
            <a:t>Director of Customer, Business &amp; Corporate Support 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/>
            </a:rPr>
            <a:t>Robin Taylor</a:t>
          </a:r>
        </a:p>
      </dsp:txBody>
      <dsp:txXfrm>
        <a:off x="2010493" y="955969"/>
        <a:ext cx="1591982" cy="750186"/>
      </dsp:txXfrm>
    </dsp:sp>
    <dsp:sp modelId="{056E3F26-7B56-4C12-91DD-9F55C555DCDC}">
      <dsp:nvSpPr>
        <dsp:cNvPr id="0" name=""/>
        <dsp:cNvSpPr/>
      </dsp:nvSpPr>
      <dsp:spPr>
        <a:xfrm>
          <a:off x="1235621" y="1899578"/>
          <a:ext cx="1204588" cy="644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ea typeface="+mn-ea"/>
              <a:cs typeface="Calibri" panose="020F0502020204030204" pitchFamily="34" charset="0"/>
            </a:rPr>
            <a:t>Assistant Director -  Finance and S151 Officer - Linda Parker</a:t>
          </a:r>
        </a:p>
      </dsp:txBody>
      <dsp:txXfrm>
        <a:off x="1235621" y="1899578"/>
        <a:ext cx="1204588" cy="644425"/>
      </dsp:txXfrm>
    </dsp:sp>
    <dsp:sp modelId="{C216DC9D-8000-4EF5-8E4F-EAA42548D1AD}">
      <dsp:nvSpPr>
        <dsp:cNvPr id="0" name=""/>
        <dsp:cNvSpPr/>
      </dsp:nvSpPr>
      <dsp:spPr>
        <a:xfrm>
          <a:off x="1649784" y="2726355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Revenues and Benefits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/>
            </a:rPr>
            <a:t>– Richard Skilbeck</a:t>
          </a:r>
        </a:p>
      </dsp:txBody>
      <dsp:txXfrm>
        <a:off x="1649784" y="2726355"/>
        <a:ext cx="1018895" cy="509447"/>
      </dsp:txXfrm>
    </dsp:sp>
    <dsp:sp modelId="{4E56E99F-CFE1-4D23-8E34-CC4F2B8E4A9A}">
      <dsp:nvSpPr>
        <dsp:cNvPr id="0" name=""/>
        <dsp:cNvSpPr/>
      </dsp:nvSpPr>
      <dsp:spPr>
        <a:xfrm>
          <a:off x="3077857" y="1920124"/>
          <a:ext cx="1174704" cy="64333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(Built Environment)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Tom Hardy</a:t>
          </a:r>
          <a:endParaRPr lang="en-GB" sz="900" b="1" kern="1200">
            <a:latin typeface="+mn-lt"/>
            <a:ea typeface="+mn-ea"/>
            <a:cs typeface="Calibri" panose="020F0502020204030204" pitchFamily="34" charset="0"/>
          </a:endParaRPr>
        </a:p>
      </dsp:txBody>
      <dsp:txXfrm>
        <a:off x="3077857" y="1920124"/>
        <a:ext cx="1174704" cy="643330"/>
      </dsp:txXfrm>
    </dsp:sp>
    <dsp:sp modelId="{1E4865E8-E11E-4EC6-B18C-09D0CD644A33}">
      <dsp:nvSpPr>
        <dsp:cNvPr id="0" name=""/>
        <dsp:cNvSpPr/>
      </dsp:nvSpPr>
      <dsp:spPr>
        <a:xfrm>
          <a:off x="1285007" y="3436128"/>
          <a:ext cx="961938" cy="623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Monitoring Officer- Judith Adamson</a:t>
          </a:r>
        </a:p>
      </dsp:txBody>
      <dsp:txXfrm>
        <a:off x="1285007" y="3436128"/>
        <a:ext cx="961938" cy="623140"/>
      </dsp:txXfrm>
    </dsp:sp>
    <dsp:sp modelId="{DA7C3FE9-C9DE-414E-A651-DBA259BF5990}">
      <dsp:nvSpPr>
        <dsp:cNvPr id="0" name=""/>
        <dsp:cNvSpPr/>
      </dsp:nvSpPr>
      <dsp:spPr>
        <a:xfrm>
          <a:off x="3074118" y="2766301"/>
          <a:ext cx="1038651" cy="627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Head of Legal Shared Services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Lucie Allen*</a:t>
          </a:r>
        </a:p>
      </dsp:txBody>
      <dsp:txXfrm>
        <a:off x="3074118" y="2766301"/>
        <a:ext cx="1038651" cy="627960"/>
      </dsp:txXfrm>
    </dsp:sp>
    <dsp:sp modelId="{17BE2944-F918-4583-825A-BE1A3768861F}">
      <dsp:nvSpPr>
        <dsp:cNvPr id="0" name=""/>
        <dsp:cNvSpPr/>
      </dsp:nvSpPr>
      <dsp:spPr>
        <a:xfrm>
          <a:off x="3057466" y="5175239"/>
          <a:ext cx="1101313" cy="570000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Internal Audit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Sarah Marsh (shared service)</a:t>
          </a:r>
        </a:p>
      </dsp:txBody>
      <dsp:txXfrm>
        <a:off x="3057466" y="5175239"/>
        <a:ext cx="1101313" cy="570000"/>
      </dsp:txXfrm>
    </dsp:sp>
    <dsp:sp modelId="{71133492-67C1-491D-AE15-E22358B78F15}">
      <dsp:nvSpPr>
        <dsp:cNvPr id="0" name=""/>
        <dsp:cNvSpPr/>
      </dsp:nvSpPr>
      <dsp:spPr>
        <a:xfrm>
          <a:off x="3065590" y="4375080"/>
          <a:ext cx="1044764" cy="604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Customer Delivery – Jamie Goodwins</a:t>
          </a:r>
        </a:p>
      </dsp:txBody>
      <dsp:txXfrm>
        <a:off x="3065590" y="4375080"/>
        <a:ext cx="1044764" cy="604321"/>
      </dsp:txXfrm>
    </dsp:sp>
    <dsp:sp modelId="{4533EC2C-98CE-45C1-9C48-2F7CA3A3B1AA}">
      <dsp:nvSpPr>
        <dsp:cNvPr id="0" name=""/>
        <dsp:cNvSpPr/>
      </dsp:nvSpPr>
      <dsp:spPr>
        <a:xfrm>
          <a:off x="3059300" y="3622641"/>
          <a:ext cx="1038641" cy="595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Democratic Services - Anita O'Malley</a:t>
          </a:r>
        </a:p>
      </dsp:txBody>
      <dsp:txXfrm>
        <a:off x="3059300" y="3622641"/>
        <a:ext cx="1038641" cy="595885"/>
      </dsp:txXfrm>
    </dsp:sp>
    <dsp:sp modelId="{7B604054-B63B-4C69-B349-92E65C60287A}">
      <dsp:nvSpPr>
        <dsp:cNvPr id="0" name=""/>
        <dsp:cNvSpPr/>
      </dsp:nvSpPr>
      <dsp:spPr>
        <a:xfrm>
          <a:off x="1277317" y="4249094"/>
          <a:ext cx="974603" cy="6082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People and Organisational Development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Jane Pearce </a:t>
          </a:r>
        </a:p>
      </dsp:txBody>
      <dsp:txXfrm>
        <a:off x="1277317" y="4249094"/>
        <a:ext cx="974603" cy="608209"/>
      </dsp:txXfrm>
    </dsp:sp>
    <dsp:sp modelId="{7E90AA45-146E-4FD4-9AF2-17408782A4B7}">
      <dsp:nvSpPr>
        <dsp:cNvPr id="0" name=""/>
        <dsp:cNvSpPr/>
      </dsp:nvSpPr>
      <dsp:spPr>
        <a:xfrm>
          <a:off x="5597462" y="966244"/>
          <a:ext cx="1591982" cy="729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Director of Community &amp; Place Delivery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Chris Traill</a:t>
          </a:r>
        </a:p>
      </dsp:txBody>
      <dsp:txXfrm>
        <a:off x="5597462" y="966244"/>
        <a:ext cx="1591982" cy="729218"/>
      </dsp:txXfrm>
    </dsp:sp>
    <dsp:sp modelId="{465A3A62-8C23-4FDB-A081-EB9507C723AC}">
      <dsp:nvSpPr>
        <dsp:cNvPr id="0" name=""/>
        <dsp:cNvSpPr/>
      </dsp:nvSpPr>
      <dsp:spPr>
        <a:xfrm>
          <a:off x="4773747" y="1939447"/>
          <a:ext cx="1071571" cy="6922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(Regulatory and Compliance)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- Robin Ray</a:t>
          </a:r>
        </a:p>
      </dsp:txBody>
      <dsp:txXfrm>
        <a:off x="4773747" y="1939447"/>
        <a:ext cx="1071571" cy="692222"/>
      </dsp:txXfrm>
    </dsp:sp>
    <dsp:sp modelId="{D5FD094F-7DDD-46A4-A56B-3DCF79AB3047}">
      <dsp:nvSpPr>
        <dsp:cNvPr id="0" name=""/>
        <dsp:cNvSpPr/>
      </dsp:nvSpPr>
      <dsp:spPr>
        <a:xfrm>
          <a:off x="6582734" y="1939717"/>
          <a:ext cx="1152411" cy="707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Assistant Director (Public Realm)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Stuart Fitzsimmons</a:t>
          </a:r>
        </a:p>
      </dsp:txBody>
      <dsp:txXfrm>
        <a:off x="6582734" y="1939717"/>
        <a:ext cx="1152411" cy="707454"/>
      </dsp:txXfrm>
    </dsp:sp>
    <dsp:sp modelId="{30585807-1F72-44C2-BFB5-E15460947DB1}">
      <dsp:nvSpPr>
        <dsp:cNvPr id="0" name=""/>
        <dsp:cNvSpPr/>
      </dsp:nvSpPr>
      <dsp:spPr>
        <a:xfrm>
          <a:off x="4783579" y="2705050"/>
          <a:ext cx="1067149" cy="597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Assistant Director (Housing)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Simon Smith</a:t>
          </a:r>
        </a:p>
      </dsp:txBody>
      <dsp:txXfrm>
        <a:off x="4783579" y="2705050"/>
        <a:ext cx="1067149" cy="597510"/>
      </dsp:txXfrm>
    </dsp:sp>
    <dsp:sp modelId="{BC55BA9D-5A63-4AC8-9610-BE982D22EB5D}">
      <dsp:nvSpPr>
        <dsp:cNvPr id="0" name=""/>
        <dsp:cNvSpPr/>
      </dsp:nvSpPr>
      <dsp:spPr>
        <a:xfrm>
          <a:off x="5010721" y="3642332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>
              <a:latin typeface="+mn-lt"/>
              <a:cs typeface="Calibri" panose="020F0502020204030204" pitchFamily="34" charset="0"/>
            </a:rPr>
            <a:t>  </a:t>
          </a:r>
          <a:r>
            <a:rPr lang="en-GB" sz="900" b="1" kern="1200">
              <a:latin typeface="+mn-lt"/>
              <a:cs typeface="Calibri" panose="020F0502020204030204" pitchFamily="34" charset="0"/>
            </a:rPr>
            <a:t>Strategic Housing - David Reavill</a:t>
          </a:r>
        </a:p>
      </dsp:txBody>
      <dsp:txXfrm>
        <a:off x="5010721" y="3642332"/>
        <a:ext cx="1018895" cy="509447"/>
      </dsp:txXfrm>
    </dsp:sp>
    <dsp:sp modelId="{A3A4AF84-3589-463B-B730-44005D2FB28C}">
      <dsp:nvSpPr>
        <dsp:cNvPr id="0" name=""/>
        <dsp:cNvSpPr/>
      </dsp:nvSpPr>
      <dsp:spPr>
        <a:xfrm>
          <a:off x="5041543" y="4365747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Tenancy Services –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 Lydia Bradbury</a:t>
          </a:r>
        </a:p>
      </dsp:txBody>
      <dsp:txXfrm>
        <a:off x="5041543" y="4365747"/>
        <a:ext cx="1018895" cy="509447"/>
      </dsp:txXfrm>
    </dsp:sp>
    <dsp:sp modelId="{64CE0BB4-AC6C-44B3-ACCD-83F3D2760D77}">
      <dsp:nvSpPr>
        <dsp:cNvPr id="0" name=""/>
        <dsp:cNvSpPr/>
      </dsp:nvSpPr>
      <dsp:spPr>
        <a:xfrm>
          <a:off x="5031262" y="5048065"/>
          <a:ext cx="1018895" cy="5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Housing Assets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Jason Grace</a:t>
          </a:r>
        </a:p>
      </dsp:txBody>
      <dsp:txXfrm>
        <a:off x="5031262" y="5048065"/>
        <a:ext cx="1018895" cy="509447"/>
      </dsp:txXfrm>
    </dsp:sp>
    <dsp:sp modelId="{74967B2B-7ABD-493B-8565-3DACDB733BA5}">
      <dsp:nvSpPr>
        <dsp:cNvPr id="0" name=""/>
        <dsp:cNvSpPr/>
      </dsp:nvSpPr>
      <dsp:spPr>
        <a:xfrm>
          <a:off x="6582734" y="2846646"/>
          <a:ext cx="1250051" cy="5455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 dirty="0">
              <a:latin typeface="+mn-lt"/>
              <a:cs typeface="Calibri" panose="020F0502020204030204" pitchFamily="34" charset="0"/>
            </a:rPr>
            <a:t>Arts, Tourism, Heritage and Culture  -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Farhana Begum</a:t>
          </a:r>
          <a:endParaRPr lang="en-GB" sz="900" b="1" kern="1200" dirty="0">
            <a:latin typeface="+mn-lt"/>
            <a:cs typeface="Calibri" panose="020F0502020204030204" pitchFamily="34" charset="0"/>
          </a:endParaRPr>
        </a:p>
      </dsp:txBody>
      <dsp:txXfrm>
        <a:off x="6582734" y="2846646"/>
        <a:ext cx="1250051" cy="545557"/>
      </dsp:txXfrm>
    </dsp:sp>
    <dsp:sp modelId="{A27AB3B4-F346-4650-B0F5-CDEDA470560C}">
      <dsp:nvSpPr>
        <dsp:cNvPr id="0" name=""/>
        <dsp:cNvSpPr/>
      </dsp:nvSpPr>
      <dsp:spPr>
        <a:xfrm>
          <a:off x="6671551" y="4354850"/>
          <a:ext cx="1165962" cy="6532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Spatial Planning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Chris Briggs</a:t>
          </a:r>
        </a:p>
      </dsp:txBody>
      <dsp:txXfrm>
        <a:off x="6671551" y="4354850"/>
        <a:ext cx="1165962" cy="653249"/>
      </dsp:txXfrm>
    </dsp:sp>
    <dsp:sp modelId="{62F0515C-ECF7-4B18-9A28-27B41C5DACD4}">
      <dsp:nvSpPr>
        <dsp:cNvPr id="0" name=""/>
        <dsp:cNvSpPr/>
      </dsp:nvSpPr>
      <dsp:spPr>
        <a:xfrm>
          <a:off x="6677308" y="5137453"/>
          <a:ext cx="1168723" cy="648302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Building Control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Sean Peschiera (shared service)</a:t>
          </a:r>
        </a:p>
      </dsp:txBody>
      <dsp:txXfrm>
        <a:off x="6677308" y="5137453"/>
        <a:ext cx="1168723" cy="648302"/>
      </dsp:txXfrm>
    </dsp:sp>
    <dsp:sp modelId="{D205889D-42D3-4FD5-B4CA-F6747FB96609}">
      <dsp:nvSpPr>
        <dsp:cNvPr id="0" name=""/>
        <dsp:cNvSpPr/>
      </dsp:nvSpPr>
      <dsp:spPr>
        <a:xfrm>
          <a:off x="6582734" y="3589813"/>
          <a:ext cx="1242012" cy="6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Development Management (Enforcement shared service) –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 panose="020F0502020204030204" pitchFamily="34" charset="0"/>
            </a:rPr>
            <a:t>Sim Manley (interim)</a:t>
          </a:r>
        </a:p>
      </dsp:txBody>
      <dsp:txXfrm>
        <a:off x="6582734" y="3589813"/>
        <a:ext cx="1242012" cy="657401"/>
      </dsp:txXfrm>
    </dsp:sp>
    <dsp:sp modelId="{58898967-8E42-4B08-9C8E-F295E88D5015}">
      <dsp:nvSpPr>
        <dsp:cNvPr id="0" name=""/>
        <dsp:cNvSpPr/>
      </dsp:nvSpPr>
      <dsp:spPr>
        <a:xfrm>
          <a:off x="8580777" y="3096652"/>
          <a:ext cx="1221634" cy="6085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Digital  Strategy and Transformation – </a:t>
          </a:r>
        </a:p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Calibri"/>
            </a:rPr>
            <a:t>Dan Hallam</a:t>
          </a:r>
        </a:p>
      </dsp:txBody>
      <dsp:txXfrm>
        <a:off x="8580777" y="3096652"/>
        <a:ext cx="1221634" cy="608530"/>
      </dsp:txXfrm>
    </dsp:sp>
    <dsp:sp modelId="{2E3E7E8B-D693-4819-840E-4681E85CBA0B}">
      <dsp:nvSpPr>
        <dsp:cNvPr id="0" name=""/>
        <dsp:cNvSpPr/>
      </dsp:nvSpPr>
      <dsp:spPr>
        <a:xfrm>
          <a:off x="8579401" y="2183162"/>
          <a:ext cx="1175743" cy="707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Arabic Typesetting" panose="03020402040406030203" pitchFamily="66" charset="-78"/>
            </a:rPr>
            <a:t>Strategy and Policy  -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cs typeface="Arabic Typesetting" panose="03020402040406030203" pitchFamily="66" charset="-78"/>
            </a:rPr>
            <a:t> Claire Wainwright</a:t>
          </a:r>
        </a:p>
      </dsp:txBody>
      <dsp:txXfrm>
        <a:off x="8579401" y="2183162"/>
        <a:ext cx="1175743" cy="707271"/>
      </dsp:txXfrm>
    </dsp:sp>
    <dsp:sp modelId="{A8C5106B-E844-4188-A6F3-693398E7947B}">
      <dsp:nvSpPr>
        <dsp:cNvPr id="0" name=""/>
        <dsp:cNvSpPr/>
      </dsp:nvSpPr>
      <dsp:spPr>
        <a:xfrm>
          <a:off x="8592902" y="3958688"/>
          <a:ext cx="1228930" cy="6632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ICT and Infrastructure –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latin typeface="+mn-lt"/>
              <a:ea typeface="+mn-ea"/>
              <a:cs typeface="Calibri" panose="020F0502020204030204" pitchFamily="34" charset="0"/>
            </a:rPr>
            <a:t> Leon Thomas</a:t>
          </a:r>
          <a:endParaRPr lang="en-GB" sz="900" kern="1200"/>
        </a:p>
      </dsp:txBody>
      <dsp:txXfrm>
        <a:off x="8592902" y="3958688"/>
        <a:ext cx="1228930" cy="663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8707-BD42-418D-9653-6C4FC5725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FFFD5-650A-4FBE-9839-4623E33E0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2CD3F-D05C-4796-894C-4ADA8BC4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E95D4-244D-4CE9-A353-6C7F0A5D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DBFF-16A9-4BAD-9CA5-F5475D15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E9BC-9E13-41DA-AA05-B4D6FF19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34D3C-4444-46DF-8756-D74C629CD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70438-284C-4F60-9B91-27B04633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2FAEA-57B9-40FD-971B-59BF877D8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F42E2-EACC-4471-8B8E-6474759F1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0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203DA-5763-4ECE-80DA-68ADAA02F7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47F4F-6A46-434A-96CD-87008EF58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7D9FE-FBBE-4A1A-9A6D-15E0A50D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FEF0-A7BF-44EA-A268-30FBAC13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035EA-3F66-4FE7-83FB-42797098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6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9F0B-A673-4CA7-B149-D5072232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D8147-F090-4E72-9B1E-EF56EC38C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6E63A-F9DF-4957-8C1B-43328A88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05966-849B-474C-97F3-9AC51D9F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D13A1-AB08-4CA9-8F80-51B35E99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58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C332-CA01-4D3A-AB91-83A6FDAF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832C0-2988-4F28-B154-26FD628F7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8052F-53E1-4FDF-B5A6-A8F2E05ED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9C5A3-AE9B-4254-B454-0B53E031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2C193-FB1E-4C5C-8382-415B22BE7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0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3B6B-03CF-43F9-B46C-EA99336BE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537A9-B666-4F99-B3FA-EA7C16EE4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F2D4A-E897-4115-A46E-CE4042F46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BB3BF-41D8-4489-A649-9996F567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1F8DE-3B3C-4D62-B310-2E1DBD818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FB096-08E7-4AAD-B998-A495E79C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30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45DB-D795-4E3B-822E-D22192210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64413-A8DA-4CE6-B89B-4A6E25EFA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69EBE-C614-424F-BCCB-528A15F5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981529-FF26-4F42-B683-544802D101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EDAC9-26EB-4929-B3D9-AE3F954F5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698C20-5EE7-4520-91D0-5E1B9BBA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67C6D9-98A5-4E1C-827F-76C73645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088A6A-B5DD-4CD2-8B3F-AC463776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9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8AFB-ADB5-44A2-93AE-7919C5EA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C788D-5C6E-4675-BEBA-101D87B9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281F06-7662-49A8-9BA1-9EE76B91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14453C-F185-4DBE-A526-93EE7877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7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3558CD-F11D-4AAB-A3DF-60402291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E1214-C568-4C23-B09D-ECFAA60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1DCEE-9A18-4D49-BF64-F8FF402B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8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3D6EA-9E11-43AD-B866-BB1414DE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E31A-6BA7-4641-B50A-D2B76BB1C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0801E-E28C-45E5-B90C-A3777EF85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57774-7AD5-471C-B162-4F92FCAD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2012A-BF66-4928-A1FF-8264E0D68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C7A7F-308A-4F8B-8E0D-D3AD7C6A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2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871F-C6B9-4075-A31A-4A472403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C3FBE-BCE1-4EE2-AADB-9EA20CCE9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5B0BA-2105-4580-8F1D-39AE28EC0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35494-89DF-42D4-B025-5ECD3C11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CBF87-6585-4619-BBA4-68387AE1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82165-D131-403E-96E5-F039523F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41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D970C-5458-405B-BA90-BC168242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C0D60-13B4-49CA-AD40-42D910E6F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5DF8-4ECF-4C4A-86C1-62F3B8977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EBB3-F141-4E91-AC02-815CB17740A4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3FA10-305B-4A4C-81B8-0B9446A1C6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EB40A-DF3E-4607-A89E-36A6638C1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340CB-5B3D-42DD-AC46-A7640FFDA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46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6171AF7-C631-4D6A-B2F7-3D83F4F8C1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5898381"/>
              </p:ext>
            </p:extLst>
          </p:nvPr>
        </p:nvGraphicFramePr>
        <p:xfrm>
          <a:off x="-624566" y="234292"/>
          <a:ext cx="12816566" cy="733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32222C-B29A-4514-F380-1D168900AC00}"/>
              </a:ext>
            </a:extLst>
          </p:cNvPr>
          <p:cNvSpPr txBox="1"/>
          <p:nvPr/>
        </p:nvSpPr>
        <p:spPr>
          <a:xfrm>
            <a:off x="5178175" y="6172183"/>
            <a:ext cx="673862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/>
              <a:t>Organisation Chart for Senior Team (key contacts) – March 2025</a:t>
            </a:r>
          </a:p>
          <a:p>
            <a:r>
              <a:rPr lang="en-GB" dirty="0"/>
              <a:t>*acting up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57A0D9-2297-3E96-C6E0-7457E1213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8917"/>
            <a:ext cx="1841157" cy="80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1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535a360-aecf-43e4-a3a8-3795f859d5e4">
      <UserInfo>
        <DisplayName>Nancy Dagniaux</DisplayName>
        <AccountId>12</AccountId>
        <AccountType/>
      </UserInfo>
      <UserInfo>
        <DisplayName>Jane Pearce</DisplayName>
        <AccountId>23</AccountId>
        <AccountType/>
      </UserInfo>
      <UserInfo>
        <DisplayName>Matthew Plumridge</DisplayName>
        <AccountId>100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31C4B6A3E0594B975E4B84B02F37DF" ma:contentTypeVersion="8" ma:contentTypeDescription="Create a new document." ma:contentTypeScope="" ma:versionID="3db3c6056ce3b351b01e9459b000bbe4">
  <xsd:schema xmlns:xsd="http://www.w3.org/2001/XMLSchema" xmlns:xs="http://www.w3.org/2001/XMLSchema" xmlns:p="http://schemas.microsoft.com/office/2006/metadata/properties" xmlns:ns2="4fd7d86d-473f-402a-b2cc-2e9840652a6a" xmlns:ns3="6535a360-aecf-43e4-a3a8-3795f859d5e4" targetNamespace="http://schemas.microsoft.com/office/2006/metadata/properties" ma:root="true" ma:fieldsID="c5207519ebeaf25a74a9042b67d9b90e" ns2:_="" ns3:_="">
    <xsd:import namespace="4fd7d86d-473f-402a-b2cc-2e9840652a6a"/>
    <xsd:import namespace="6535a360-aecf-43e4-a3a8-3795f859d5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d7d86d-473f-402a-b2cc-2e9840652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5a360-aecf-43e4-a3a8-3795f859d5e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D64AB0-2DC6-4BF1-8F53-A29158AB6F05}">
  <ds:schemaRefs>
    <ds:schemaRef ds:uri="http://schemas.microsoft.com/office/2006/metadata/properties"/>
    <ds:schemaRef ds:uri="6535a360-aecf-43e4-a3a8-3795f859d5e4"/>
    <ds:schemaRef ds:uri="4fd7d86d-473f-402a-b2cc-2e9840652a6a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A0C4CC4-79AF-48D1-97F9-317CCD934A13}">
  <ds:schemaRefs>
    <ds:schemaRef ds:uri="4fd7d86d-473f-402a-b2cc-2e9840652a6a"/>
    <ds:schemaRef ds:uri="6535a360-aecf-43e4-a3a8-3795f859d5e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6165E30-92D5-4A55-8385-88C4F63279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Wainwright</dc:creator>
  <cp:lastModifiedBy>Nancy Dagniaux</cp:lastModifiedBy>
  <cp:revision>2</cp:revision>
  <dcterms:created xsi:type="dcterms:W3CDTF">2022-04-04T14:04:10Z</dcterms:created>
  <dcterms:modified xsi:type="dcterms:W3CDTF">2025-03-05T16:35:50Z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0x0101006631C4B6A3E0594B975E4B84B02F37DF</vt:lpwstr>
  </property>
</Properties>
</file>